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64" r:id="rId4"/>
    <p:sldId id="267" r:id="rId5"/>
    <p:sldId id="268" r:id="rId6"/>
    <p:sldId id="270" r:id="rId7"/>
    <p:sldId id="269" r:id="rId8"/>
    <p:sldId id="271" r:id="rId9"/>
    <p:sldId id="272" r:id="rId10"/>
    <p:sldId id="273" r:id="rId11"/>
    <p:sldId id="274" r:id="rId12"/>
    <p:sldId id="266" r:id="rId13"/>
    <p:sldId id="275" r:id="rId14"/>
    <p:sldId id="276" r:id="rId15"/>
    <p:sldId id="277" r:id="rId16"/>
    <p:sldId id="279" r:id="rId17"/>
    <p:sldId id="281" r:id="rId18"/>
    <p:sldId id="282" r:id="rId19"/>
    <p:sldId id="283" r:id="rId20"/>
    <p:sldId id="258" r:id="rId21"/>
    <p:sldId id="259" r:id="rId22"/>
    <p:sldId id="260" r:id="rId23"/>
    <p:sldId id="261" r:id="rId24"/>
    <p:sldId id="262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0C9A2-3D84-414D-88F0-5F8006AE4F2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pPr latinLnBrk="1"/>
          <a:endParaRPr lang="ko-KR" altLang="en-US"/>
        </a:p>
      </dgm:t>
    </dgm:pt>
    <dgm:pt modelId="{C5131138-9657-4C0E-AD3B-91BD46849B56}">
      <dgm:prSet/>
      <dgm:spPr/>
      <dgm:t>
        <a:bodyPr/>
        <a:lstStyle/>
        <a:p>
          <a:pPr rtl="0" latinLnBrk="1"/>
          <a:r>
            <a:rPr lang="ko-KR" smtClean="0"/>
            <a:t>지능형 자동주차 시스템</a:t>
          </a:r>
          <a:endParaRPr lang="ko-KR"/>
        </a:p>
      </dgm:t>
    </dgm:pt>
    <dgm:pt modelId="{71E87E3F-C32D-445C-B348-0ACB385F390C}" type="par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AFDF28F9-520D-4FC5-8A77-69358402126D}" type="sib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C9735B75-B97D-4C79-A2A9-7D3509FDCA5F}">
      <dgm:prSet/>
      <dgm:spPr/>
      <dgm:t>
        <a:bodyPr/>
        <a:lstStyle/>
        <a:p>
          <a:pPr rtl="0" latinLnBrk="1"/>
          <a:r>
            <a:rPr lang="ko-KR" smtClean="0"/>
            <a:t>기본환경설정</a:t>
          </a:r>
          <a:endParaRPr lang="ko-KR"/>
        </a:p>
      </dgm:t>
    </dgm:pt>
    <dgm:pt modelId="{E0D63E3D-1C12-4A0F-A411-D3EC1A79A514}" type="par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EF236DA8-9130-45A4-8589-BA5E44CD4B53}" type="sib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2AD81439-F897-46E7-BE89-B0F196AE4B89}">
      <dgm:prSet/>
      <dgm:spPr/>
      <dgm:t>
        <a:bodyPr/>
        <a:lstStyle/>
        <a:p>
          <a:pPr rtl="0" latinLnBrk="1"/>
          <a:r>
            <a:rPr lang="ko-KR" smtClean="0"/>
            <a:t>주행 및 장애물회피</a:t>
          </a:r>
          <a:endParaRPr lang="ko-KR"/>
        </a:p>
      </dgm:t>
    </dgm:pt>
    <dgm:pt modelId="{49A15B6A-FABA-4EE8-B907-28C15C3D0F62}" type="par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EA9BA90B-06B5-44F2-9CB6-D1FC281529DF}" type="sib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A70E28A2-EAAE-4358-BE0A-F2F4830F1D7C}">
      <dgm:prSet/>
      <dgm:spPr/>
      <dgm:t>
        <a:bodyPr/>
        <a:lstStyle/>
        <a:p>
          <a:pPr rtl="0" latinLnBrk="1"/>
          <a:r>
            <a:rPr lang="ko-KR" smtClean="0"/>
            <a:t>차선인식</a:t>
          </a:r>
          <a:endParaRPr lang="ko-KR"/>
        </a:p>
      </dgm:t>
    </dgm:pt>
    <dgm:pt modelId="{FDA60137-62BE-4E7C-AC83-3DA6B54B880B}" type="par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2C0EF45D-4E47-458A-8F78-24A9C4C73D5A}" type="sib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3EE33B4C-FE40-4E41-A0F0-943AF14BCE1D}">
      <dgm:prSet/>
      <dgm:spPr/>
      <dgm:t>
        <a:bodyPr/>
        <a:lstStyle/>
        <a:p>
          <a:pPr rtl="0" latinLnBrk="1"/>
          <a:r>
            <a:rPr lang="en-US" smtClean="0"/>
            <a:t>Slam &amp; mapping</a:t>
          </a:r>
          <a:endParaRPr lang="ko-KR"/>
        </a:p>
      </dgm:t>
    </dgm:pt>
    <dgm:pt modelId="{7F886B18-9685-43D0-971E-C7E026628690}" type="par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82997DC-6FD6-45A2-A893-39B46F9AC5E8}" type="sib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042FC42-EE8B-4A81-BF96-86472A4520D3}">
      <dgm:prSet/>
      <dgm:spPr/>
      <dgm:t>
        <a:bodyPr/>
        <a:lstStyle/>
        <a:p>
          <a:pPr rtl="0" latinLnBrk="1"/>
          <a:r>
            <a:rPr lang="ko-KR" smtClean="0"/>
            <a:t>자동주차 기능</a:t>
          </a:r>
          <a:endParaRPr lang="ko-KR"/>
        </a:p>
      </dgm:t>
    </dgm:pt>
    <dgm:pt modelId="{7E3C755D-3D82-4150-B697-87B402329D53}" type="par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682E2E7B-01A1-4850-953C-2226535C7DC6}" type="sib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7C5D7421-1F6A-4BC2-846B-DACA4694673D}">
      <dgm:prSet/>
      <dgm:spPr/>
      <dgm:t>
        <a:bodyPr/>
        <a:lstStyle/>
        <a:p>
          <a:pPr rtl="0" latinLnBrk="1"/>
          <a:r>
            <a:rPr lang="ko-KR" smtClean="0"/>
            <a:t>운전자위치인식</a:t>
          </a:r>
          <a:endParaRPr lang="ko-KR"/>
        </a:p>
      </dgm:t>
    </dgm:pt>
    <dgm:pt modelId="{CB1EE089-56EE-4588-9941-A994DB9CE3AF}" type="par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58F0F8D6-EDED-4E6C-8F1E-11D7AD31A255}" type="sib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EC4AA9B7-CC70-4805-954C-A66EC8350E08}">
      <dgm:prSet/>
      <dgm:spPr/>
      <dgm:t>
        <a:bodyPr/>
        <a:lstStyle/>
        <a:p>
          <a:pPr rtl="0" latinLnBrk="1"/>
          <a:r>
            <a:rPr lang="ko-KR" smtClean="0"/>
            <a:t>인공지능</a:t>
          </a:r>
          <a:endParaRPr lang="ko-KR"/>
        </a:p>
      </dgm:t>
    </dgm:pt>
    <dgm:pt modelId="{F2975D13-5020-412A-A587-C159A8F4966B}" type="par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8FDD923A-D11B-40AE-8724-34B343A86308}" type="sib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161A22E9-48B5-4C5E-A5C8-6CB53967EAD5}">
      <dgm:prSet/>
      <dgm:spPr/>
      <dgm:t>
        <a:bodyPr/>
        <a:lstStyle/>
        <a:p>
          <a:pPr rtl="0" latinLnBrk="1"/>
          <a:r>
            <a:rPr lang="en-US" dirty="0" smtClean="0">
              <a:solidFill>
                <a:srgbClr val="FFFF00"/>
              </a:solidFill>
            </a:rPr>
            <a:t>*</a:t>
          </a:r>
          <a:r>
            <a:rPr lang="ko-KR" dirty="0" smtClean="0">
              <a:solidFill>
                <a:srgbClr val="FFFF00"/>
              </a:solidFill>
            </a:rPr>
            <a:t>준석이가 쓸 것들</a:t>
          </a:r>
          <a:endParaRPr lang="ko-KR" dirty="0">
            <a:solidFill>
              <a:srgbClr val="FFFF00"/>
            </a:solidFill>
          </a:endParaRPr>
        </a:p>
      </dgm:t>
    </dgm:pt>
    <dgm:pt modelId="{99005B40-5CC6-4464-92D4-3DD62533A854}" type="par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492C97F7-3E9A-4FB2-9368-E88A678EF59C}" type="sib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0F937C9F-B6FD-44D4-815E-580CB8ECDFBA}">
      <dgm:prSet/>
      <dgm:spPr/>
      <dgm:t>
        <a:bodyPr/>
        <a:lstStyle/>
        <a:p>
          <a:pPr rtl="0" latinLnBrk="1"/>
          <a:r>
            <a:rPr lang="en-US" dirty="0" smtClean="0">
              <a:solidFill>
                <a:srgbClr val="FFFF00"/>
              </a:solidFill>
            </a:rPr>
            <a:t>*</a:t>
          </a:r>
          <a:r>
            <a:rPr lang="ko-KR" dirty="0" err="1" smtClean="0">
              <a:solidFill>
                <a:srgbClr val="FFFF00"/>
              </a:solidFill>
            </a:rPr>
            <a:t>복붙하면</a:t>
          </a:r>
          <a:r>
            <a:rPr lang="ko-KR" dirty="0" smtClean="0">
              <a:solidFill>
                <a:srgbClr val="FFFF00"/>
              </a:solidFill>
            </a:rPr>
            <a:t> 더 생김</a:t>
          </a:r>
          <a:endParaRPr lang="ko-KR" dirty="0">
            <a:solidFill>
              <a:srgbClr val="FFFF00"/>
            </a:solidFill>
          </a:endParaRPr>
        </a:p>
      </dgm:t>
    </dgm:pt>
    <dgm:pt modelId="{2D1F328F-7421-4B4F-BB71-6AFB0528C4EE}" type="par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A151F898-C8E9-4B61-8CFA-4CFA908B5254}" type="sib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3E302E6F-7376-4546-90D9-B1BF72BC9FAB}">
      <dgm:prSet/>
      <dgm:spPr/>
      <dgm:t>
        <a:bodyPr/>
        <a:lstStyle/>
        <a:p>
          <a:pPr rtl="0" latinLnBrk="1"/>
          <a:r>
            <a:rPr lang="ko-KR" smtClean="0"/>
            <a:t>향후 개발방향</a:t>
          </a:r>
          <a:endParaRPr lang="ko-KR"/>
        </a:p>
      </dgm:t>
    </dgm:pt>
    <dgm:pt modelId="{485C6BAA-EFF2-4D5F-B047-B7897F10B573}" type="par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D53C0E03-0B4D-443D-8CDE-2624BDC8373E}" type="sib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ABA33796-87D0-4DEE-A1C5-C2C7DA837A5A}" type="pres">
      <dgm:prSet presAssocID="{E1B0C9A2-3D84-414D-88F0-5F8006AE4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334A27-86F8-462A-AD8E-DF611222D7F8}" type="pres">
      <dgm:prSet presAssocID="{C5131138-9657-4C0E-AD3B-91BD46849B56}" presName="hierRoot1" presStyleCnt="0">
        <dgm:presLayoutVars>
          <dgm:hierBranch val="init"/>
        </dgm:presLayoutVars>
      </dgm:prSet>
      <dgm:spPr/>
    </dgm:pt>
    <dgm:pt modelId="{35139579-3DAF-441A-ABBF-EA060DABD7EB}" type="pres">
      <dgm:prSet presAssocID="{C5131138-9657-4C0E-AD3B-91BD46849B56}" presName="rootComposite1" presStyleCnt="0"/>
      <dgm:spPr/>
    </dgm:pt>
    <dgm:pt modelId="{9BF477DF-33C7-4B58-8FF2-79500F100C5D}" type="pres">
      <dgm:prSet presAssocID="{C5131138-9657-4C0E-AD3B-91BD46849B56}" presName="rootText1" presStyleLbl="node0" presStyleIdx="0" presStyleCnt="1">
        <dgm:presLayoutVars>
          <dgm:chPref val="3"/>
        </dgm:presLayoutVars>
      </dgm:prSet>
      <dgm:spPr/>
    </dgm:pt>
    <dgm:pt modelId="{458B4413-9E5E-498D-907A-670E7902F12A}" type="pres">
      <dgm:prSet presAssocID="{C5131138-9657-4C0E-AD3B-91BD46849B56}" presName="rootConnector1" presStyleLbl="node1" presStyleIdx="0" presStyleCnt="0"/>
      <dgm:spPr/>
    </dgm:pt>
    <dgm:pt modelId="{DE5B60C6-7597-498E-B1F1-D760BF381999}" type="pres">
      <dgm:prSet presAssocID="{C5131138-9657-4C0E-AD3B-91BD46849B56}" presName="hierChild2" presStyleCnt="0"/>
      <dgm:spPr/>
    </dgm:pt>
    <dgm:pt modelId="{FE9BE009-FEF3-4306-B30A-DDC060F8EF15}" type="pres">
      <dgm:prSet presAssocID="{E0D63E3D-1C12-4A0F-A411-D3EC1A79A514}" presName="Name64" presStyleLbl="parChTrans1D2" presStyleIdx="0" presStyleCnt="5"/>
      <dgm:spPr/>
    </dgm:pt>
    <dgm:pt modelId="{1E60E716-6A60-460C-98B4-3AA9CCD49A33}" type="pres">
      <dgm:prSet presAssocID="{C9735B75-B97D-4C79-A2A9-7D3509FDCA5F}" presName="hierRoot2" presStyleCnt="0">
        <dgm:presLayoutVars>
          <dgm:hierBranch val="init"/>
        </dgm:presLayoutVars>
      </dgm:prSet>
      <dgm:spPr/>
    </dgm:pt>
    <dgm:pt modelId="{16EB37D0-4C7F-47D9-B455-C71E39D08D03}" type="pres">
      <dgm:prSet presAssocID="{C9735B75-B97D-4C79-A2A9-7D3509FDCA5F}" presName="rootComposite" presStyleCnt="0"/>
      <dgm:spPr/>
    </dgm:pt>
    <dgm:pt modelId="{5A7CA7C0-C3EA-4235-AA4E-C8D139929E90}" type="pres">
      <dgm:prSet presAssocID="{C9735B75-B97D-4C79-A2A9-7D3509FDCA5F}" presName="rootText" presStyleLbl="node2" presStyleIdx="0" presStyleCnt="5">
        <dgm:presLayoutVars>
          <dgm:chPref val="3"/>
        </dgm:presLayoutVars>
      </dgm:prSet>
      <dgm:spPr/>
    </dgm:pt>
    <dgm:pt modelId="{143A3C7C-25A4-4C3F-AAA9-3E81E597421F}" type="pres">
      <dgm:prSet presAssocID="{C9735B75-B97D-4C79-A2A9-7D3509FDCA5F}" presName="rootConnector" presStyleLbl="node2" presStyleIdx="0" presStyleCnt="5"/>
      <dgm:spPr/>
    </dgm:pt>
    <dgm:pt modelId="{F848023C-0415-4F70-B6AF-28AEF019CD05}" type="pres">
      <dgm:prSet presAssocID="{C9735B75-B97D-4C79-A2A9-7D3509FDCA5F}" presName="hierChild4" presStyleCnt="0"/>
      <dgm:spPr/>
    </dgm:pt>
    <dgm:pt modelId="{34F2B366-55FA-42B0-9B0C-E33196C9DD54}" type="pres">
      <dgm:prSet presAssocID="{C9735B75-B97D-4C79-A2A9-7D3509FDCA5F}" presName="hierChild5" presStyleCnt="0"/>
      <dgm:spPr/>
    </dgm:pt>
    <dgm:pt modelId="{E8E13C55-3ECC-4A96-8796-B9CEACECA9A0}" type="pres">
      <dgm:prSet presAssocID="{49A15B6A-FABA-4EE8-B907-28C15C3D0F62}" presName="Name64" presStyleLbl="parChTrans1D2" presStyleIdx="1" presStyleCnt="5"/>
      <dgm:spPr/>
    </dgm:pt>
    <dgm:pt modelId="{8BFEA873-F17A-44E2-BDE6-13BDC099EF76}" type="pres">
      <dgm:prSet presAssocID="{2AD81439-F897-46E7-BE89-B0F196AE4B89}" presName="hierRoot2" presStyleCnt="0">
        <dgm:presLayoutVars>
          <dgm:hierBranch val="init"/>
        </dgm:presLayoutVars>
      </dgm:prSet>
      <dgm:spPr/>
    </dgm:pt>
    <dgm:pt modelId="{F7DB322A-DBDE-41F3-8C46-F077AD379C46}" type="pres">
      <dgm:prSet presAssocID="{2AD81439-F897-46E7-BE89-B0F196AE4B89}" presName="rootComposite" presStyleCnt="0"/>
      <dgm:spPr/>
    </dgm:pt>
    <dgm:pt modelId="{4E69D53C-3B38-4304-A69E-252B5A005E29}" type="pres">
      <dgm:prSet presAssocID="{2AD81439-F897-46E7-BE89-B0F196AE4B89}" presName="rootText" presStyleLbl="node2" presStyleIdx="1" presStyleCnt="5">
        <dgm:presLayoutVars>
          <dgm:chPref val="3"/>
        </dgm:presLayoutVars>
      </dgm:prSet>
      <dgm:spPr/>
    </dgm:pt>
    <dgm:pt modelId="{23CEA3E9-71CB-441F-9DC7-D444F2C29C1A}" type="pres">
      <dgm:prSet presAssocID="{2AD81439-F897-46E7-BE89-B0F196AE4B89}" presName="rootConnector" presStyleLbl="node2" presStyleIdx="1" presStyleCnt="5"/>
      <dgm:spPr/>
    </dgm:pt>
    <dgm:pt modelId="{ADE0E73A-A407-4CEA-8F67-8B0DDEECA92A}" type="pres">
      <dgm:prSet presAssocID="{2AD81439-F897-46E7-BE89-B0F196AE4B89}" presName="hierChild4" presStyleCnt="0"/>
      <dgm:spPr/>
    </dgm:pt>
    <dgm:pt modelId="{466EB33F-0029-4D86-8DC1-58DFA420240F}" type="pres">
      <dgm:prSet presAssocID="{FDA60137-62BE-4E7C-AC83-3DA6B54B880B}" presName="Name64" presStyleLbl="parChTrans1D3" presStyleIdx="0" presStyleCnt="5"/>
      <dgm:spPr/>
    </dgm:pt>
    <dgm:pt modelId="{C0322F74-6EB8-4F7E-A446-EA9A31924615}" type="pres">
      <dgm:prSet presAssocID="{A70E28A2-EAAE-4358-BE0A-F2F4830F1D7C}" presName="hierRoot2" presStyleCnt="0">
        <dgm:presLayoutVars>
          <dgm:hierBranch val="init"/>
        </dgm:presLayoutVars>
      </dgm:prSet>
      <dgm:spPr/>
    </dgm:pt>
    <dgm:pt modelId="{4A72F909-29C5-426B-8402-158BC1E94529}" type="pres">
      <dgm:prSet presAssocID="{A70E28A2-EAAE-4358-BE0A-F2F4830F1D7C}" presName="rootComposite" presStyleCnt="0"/>
      <dgm:spPr/>
    </dgm:pt>
    <dgm:pt modelId="{9E52A247-DD2B-4833-9A0C-7DECD4D6E5D0}" type="pres">
      <dgm:prSet presAssocID="{A70E28A2-EAAE-4358-BE0A-F2F4830F1D7C}" presName="rootText" presStyleLbl="node3" presStyleIdx="0" presStyleCnt="5">
        <dgm:presLayoutVars>
          <dgm:chPref val="3"/>
        </dgm:presLayoutVars>
      </dgm:prSet>
      <dgm:spPr/>
    </dgm:pt>
    <dgm:pt modelId="{193B792C-3231-4137-B6A4-FDC132AD341C}" type="pres">
      <dgm:prSet presAssocID="{A70E28A2-EAAE-4358-BE0A-F2F4830F1D7C}" presName="rootConnector" presStyleLbl="node3" presStyleIdx="0" presStyleCnt="5"/>
      <dgm:spPr/>
    </dgm:pt>
    <dgm:pt modelId="{1EA32F8F-1DEE-40B8-B781-638843BE01D0}" type="pres">
      <dgm:prSet presAssocID="{A70E28A2-EAAE-4358-BE0A-F2F4830F1D7C}" presName="hierChild4" presStyleCnt="0"/>
      <dgm:spPr/>
    </dgm:pt>
    <dgm:pt modelId="{B19E263F-9B98-46F9-8E3E-4E8B6F840908}" type="pres">
      <dgm:prSet presAssocID="{A70E28A2-EAAE-4358-BE0A-F2F4830F1D7C}" presName="hierChild5" presStyleCnt="0"/>
      <dgm:spPr/>
    </dgm:pt>
    <dgm:pt modelId="{F7E488A1-0B08-43DE-B94C-98F8997C4F8D}" type="pres">
      <dgm:prSet presAssocID="{7F886B18-9685-43D0-971E-C7E026628690}" presName="Name64" presStyleLbl="parChTrans1D3" presStyleIdx="1" presStyleCnt="5"/>
      <dgm:spPr/>
    </dgm:pt>
    <dgm:pt modelId="{394F6079-0283-433B-997E-FAC9DD36E771}" type="pres">
      <dgm:prSet presAssocID="{3EE33B4C-FE40-4E41-A0F0-943AF14BCE1D}" presName="hierRoot2" presStyleCnt="0">
        <dgm:presLayoutVars>
          <dgm:hierBranch val="init"/>
        </dgm:presLayoutVars>
      </dgm:prSet>
      <dgm:spPr/>
    </dgm:pt>
    <dgm:pt modelId="{A9BEDAEE-F98A-4A4C-AAEE-6CEBD1443AAF}" type="pres">
      <dgm:prSet presAssocID="{3EE33B4C-FE40-4E41-A0F0-943AF14BCE1D}" presName="rootComposite" presStyleCnt="0"/>
      <dgm:spPr/>
    </dgm:pt>
    <dgm:pt modelId="{5782EACD-3B03-48BF-A668-72A6A417697B}" type="pres">
      <dgm:prSet presAssocID="{3EE33B4C-FE40-4E41-A0F0-943AF14BCE1D}" presName="rootText" presStyleLbl="node3" presStyleIdx="1" presStyleCnt="5">
        <dgm:presLayoutVars>
          <dgm:chPref val="3"/>
        </dgm:presLayoutVars>
      </dgm:prSet>
      <dgm:spPr/>
    </dgm:pt>
    <dgm:pt modelId="{5552FA4B-3365-4A46-9A90-909A0287EB9C}" type="pres">
      <dgm:prSet presAssocID="{3EE33B4C-FE40-4E41-A0F0-943AF14BCE1D}" presName="rootConnector" presStyleLbl="node3" presStyleIdx="1" presStyleCnt="5"/>
      <dgm:spPr/>
    </dgm:pt>
    <dgm:pt modelId="{6C64D73C-D78C-4A7D-A150-6D74BD84D6E1}" type="pres">
      <dgm:prSet presAssocID="{3EE33B4C-FE40-4E41-A0F0-943AF14BCE1D}" presName="hierChild4" presStyleCnt="0"/>
      <dgm:spPr/>
    </dgm:pt>
    <dgm:pt modelId="{C2D0BDF9-B632-4445-B396-5C347E07B418}" type="pres">
      <dgm:prSet presAssocID="{3EE33B4C-FE40-4E41-A0F0-943AF14BCE1D}" presName="hierChild5" presStyleCnt="0"/>
      <dgm:spPr/>
    </dgm:pt>
    <dgm:pt modelId="{34EBBD27-F55D-423A-B590-CF7A7645C1EA}" type="pres">
      <dgm:prSet presAssocID="{2AD81439-F897-46E7-BE89-B0F196AE4B89}" presName="hierChild5" presStyleCnt="0"/>
      <dgm:spPr/>
    </dgm:pt>
    <dgm:pt modelId="{6647A6ED-06BC-4682-9367-2615FEE4B50B}" type="pres">
      <dgm:prSet presAssocID="{7E3C755D-3D82-4150-B697-87B402329D53}" presName="Name64" presStyleLbl="parChTrans1D2" presStyleIdx="2" presStyleCnt="5"/>
      <dgm:spPr/>
    </dgm:pt>
    <dgm:pt modelId="{CFDB9810-645A-4AF8-82D7-EE02A3C72C2C}" type="pres">
      <dgm:prSet presAssocID="{8042FC42-EE8B-4A81-BF96-86472A4520D3}" presName="hierRoot2" presStyleCnt="0">
        <dgm:presLayoutVars>
          <dgm:hierBranch val="init"/>
        </dgm:presLayoutVars>
      </dgm:prSet>
      <dgm:spPr/>
    </dgm:pt>
    <dgm:pt modelId="{CBD590D7-6ABB-4996-87E9-FF34B0BD018E}" type="pres">
      <dgm:prSet presAssocID="{8042FC42-EE8B-4A81-BF96-86472A4520D3}" presName="rootComposite" presStyleCnt="0"/>
      <dgm:spPr/>
    </dgm:pt>
    <dgm:pt modelId="{802D3B08-6919-4299-96C6-A8F7113773E3}" type="pres">
      <dgm:prSet presAssocID="{8042FC42-EE8B-4A81-BF96-86472A4520D3}" presName="rootText" presStyleLbl="node2" presStyleIdx="2" presStyleCnt="5">
        <dgm:presLayoutVars>
          <dgm:chPref val="3"/>
        </dgm:presLayoutVars>
      </dgm:prSet>
      <dgm:spPr/>
    </dgm:pt>
    <dgm:pt modelId="{CE1E0302-8566-4236-BFD2-E5C1B38A2A4E}" type="pres">
      <dgm:prSet presAssocID="{8042FC42-EE8B-4A81-BF96-86472A4520D3}" presName="rootConnector" presStyleLbl="node2" presStyleIdx="2" presStyleCnt="5"/>
      <dgm:spPr/>
    </dgm:pt>
    <dgm:pt modelId="{A5896E95-A3AD-445C-8741-ED2EDD51B5D8}" type="pres">
      <dgm:prSet presAssocID="{8042FC42-EE8B-4A81-BF96-86472A4520D3}" presName="hierChild4" presStyleCnt="0"/>
      <dgm:spPr/>
    </dgm:pt>
    <dgm:pt modelId="{D1450EB5-52E9-4BCE-AF95-0F1E066B423D}" type="pres">
      <dgm:prSet presAssocID="{CB1EE089-56EE-4588-9941-A994DB9CE3AF}" presName="Name64" presStyleLbl="parChTrans1D3" presStyleIdx="2" presStyleCnt="5"/>
      <dgm:spPr/>
    </dgm:pt>
    <dgm:pt modelId="{D9400141-5504-4FFC-8FF6-84049AFDBC2E}" type="pres">
      <dgm:prSet presAssocID="{7C5D7421-1F6A-4BC2-846B-DACA4694673D}" presName="hierRoot2" presStyleCnt="0">
        <dgm:presLayoutVars>
          <dgm:hierBranch val="init"/>
        </dgm:presLayoutVars>
      </dgm:prSet>
      <dgm:spPr/>
    </dgm:pt>
    <dgm:pt modelId="{A7F5414A-DD09-4AF0-ABA7-3367E723C388}" type="pres">
      <dgm:prSet presAssocID="{7C5D7421-1F6A-4BC2-846B-DACA4694673D}" presName="rootComposite" presStyleCnt="0"/>
      <dgm:spPr/>
    </dgm:pt>
    <dgm:pt modelId="{705DECA9-1A21-44CA-9B35-C7FC246AA9CC}" type="pres">
      <dgm:prSet presAssocID="{7C5D7421-1F6A-4BC2-846B-DACA4694673D}" presName="rootText" presStyleLbl="node3" presStyleIdx="2" presStyleCnt="5">
        <dgm:presLayoutVars>
          <dgm:chPref val="3"/>
        </dgm:presLayoutVars>
      </dgm:prSet>
      <dgm:spPr/>
    </dgm:pt>
    <dgm:pt modelId="{A4E957B2-4C60-4B12-8CA9-625E83F578B9}" type="pres">
      <dgm:prSet presAssocID="{7C5D7421-1F6A-4BC2-846B-DACA4694673D}" presName="rootConnector" presStyleLbl="node3" presStyleIdx="2" presStyleCnt="5"/>
      <dgm:spPr/>
    </dgm:pt>
    <dgm:pt modelId="{DE7C414C-969D-4BE8-B2A0-86A28D7D974D}" type="pres">
      <dgm:prSet presAssocID="{7C5D7421-1F6A-4BC2-846B-DACA4694673D}" presName="hierChild4" presStyleCnt="0"/>
      <dgm:spPr/>
    </dgm:pt>
    <dgm:pt modelId="{2E872E63-94F7-404A-A239-8E776C65DA2C}" type="pres">
      <dgm:prSet presAssocID="{7C5D7421-1F6A-4BC2-846B-DACA4694673D}" presName="hierChild5" presStyleCnt="0"/>
      <dgm:spPr/>
    </dgm:pt>
    <dgm:pt modelId="{C4F91952-5779-4B39-92DB-398CC3B7AC6A}" type="pres">
      <dgm:prSet presAssocID="{8042FC42-EE8B-4A81-BF96-86472A4520D3}" presName="hierChild5" presStyleCnt="0"/>
      <dgm:spPr/>
    </dgm:pt>
    <dgm:pt modelId="{7515C7A2-4789-490B-B0D2-380BE0ED398A}" type="pres">
      <dgm:prSet presAssocID="{F2975D13-5020-412A-A587-C159A8F4966B}" presName="Name64" presStyleLbl="parChTrans1D2" presStyleIdx="3" presStyleCnt="5"/>
      <dgm:spPr/>
    </dgm:pt>
    <dgm:pt modelId="{E8F380E7-3B47-4A25-A706-0D337BFDC7D2}" type="pres">
      <dgm:prSet presAssocID="{EC4AA9B7-CC70-4805-954C-A66EC8350E08}" presName="hierRoot2" presStyleCnt="0">
        <dgm:presLayoutVars>
          <dgm:hierBranch val="init"/>
        </dgm:presLayoutVars>
      </dgm:prSet>
      <dgm:spPr/>
    </dgm:pt>
    <dgm:pt modelId="{D2B70661-ECA3-4F57-99D9-84D8F348B5EA}" type="pres">
      <dgm:prSet presAssocID="{EC4AA9B7-CC70-4805-954C-A66EC8350E08}" presName="rootComposite" presStyleCnt="0"/>
      <dgm:spPr/>
    </dgm:pt>
    <dgm:pt modelId="{6A47A88F-C5DB-47F5-A29F-404426B96E95}" type="pres">
      <dgm:prSet presAssocID="{EC4AA9B7-CC70-4805-954C-A66EC8350E08}" presName="rootText" presStyleLbl="node2" presStyleIdx="3" presStyleCnt="5">
        <dgm:presLayoutVars>
          <dgm:chPref val="3"/>
        </dgm:presLayoutVars>
      </dgm:prSet>
      <dgm:spPr/>
    </dgm:pt>
    <dgm:pt modelId="{C6AE59ED-0195-4A3A-9C63-14AABC822914}" type="pres">
      <dgm:prSet presAssocID="{EC4AA9B7-CC70-4805-954C-A66EC8350E08}" presName="rootConnector" presStyleLbl="node2" presStyleIdx="3" presStyleCnt="5"/>
      <dgm:spPr/>
    </dgm:pt>
    <dgm:pt modelId="{2838F57F-A6AB-41ED-A8CF-E3C4664168DC}" type="pres">
      <dgm:prSet presAssocID="{EC4AA9B7-CC70-4805-954C-A66EC8350E08}" presName="hierChild4" presStyleCnt="0"/>
      <dgm:spPr/>
    </dgm:pt>
    <dgm:pt modelId="{B7AE9AEF-EF51-4A73-828D-002C0E432C9D}" type="pres">
      <dgm:prSet presAssocID="{99005B40-5CC6-4464-92D4-3DD62533A854}" presName="Name64" presStyleLbl="parChTrans1D3" presStyleIdx="3" presStyleCnt="5"/>
      <dgm:spPr/>
    </dgm:pt>
    <dgm:pt modelId="{E9D06E00-9252-4280-B50F-B8A380954676}" type="pres">
      <dgm:prSet presAssocID="{161A22E9-48B5-4C5E-A5C8-6CB53967EAD5}" presName="hierRoot2" presStyleCnt="0">
        <dgm:presLayoutVars>
          <dgm:hierBranch val="init"/>
        </dgm:presLayoutVars>
      </dgm:prSet>
      <dgm:spPr/>
    </dgm:pt>
    <dgm:pt modelId="{539966A7-F112-40E9-877C-173CE8E0C4F8}" type="pres">
      <dgm:prSet presAssocID="{161A22E9-48B5-4C5E-A5C8-6CB53967EAD5}" presName="rootComposite" presStyleCnt="0"/>
      <dgm:spPr/>
    </dgm:pt>
    <dgm:pt modelId="{87BA6B84-589C-4A4E-9845-211F66860455}" type="pres">
      <dgm:prSet presAssocID="{161A22E9-48B5-4C5E-A5C8-6CB53967EAD5}" presName="rootText" presStyleLbl="node3" presStyleIdx="3" presStyleCnt="5">
        <dgm:presLayoutVars>
          <dgm:chPref val="3"/>
        </dgm:presLayoutVars>
      </dgm:prSet>
      <dgm:spPr/>
    </dgm:pt>
    <dgm:pt modelId="{AB7C3078-1864-4CDF-9417-6573883ACF1A}" type="pres">
      <dgm:prSet presAssocID="{161A22E9-48B5-4C5E-A5C8-6CB53967EAD5}" presName="rootConnector" presStyleLbl="node3" presStyleIdx="3" presStyleCnt="5"/>
      <dgm:spPr/>
    </dgm:pt>
    <dgm:pt modelId="{8FF20650-3538-4B9B-9D46-3FB1B4A94E13}" type="pres">
      <dgm:prSet presAssocID="{161A22E9-48B5-4C5E-A5C8-6CB53967EAD5}" presName="hierChild4" presStyleCnt="0"/>
      <dgm:spPr/>
    </dgm:pt>
    <dgm:pt modelId="{0BF5AA5C-5D42-45A7-968E-61A064FEC6A7}" type="pres">
      <dgm:prSet presAssocID="{161A22E9-48B5-4C5E-A5C8-6CB53967EAD5}" presName="hierChild5" presStyleCnt="0"/>
      <dgm:spPr/>
    </dgm:pt>
    <dgm:pt modelId="{11F0B9F8-A9A0-4766-B4B0-24D4D88D10C6}" type="pres">
      <dgm:prSet presAssocID="{2D1F328F-7421-4B4F-BB71-6AFB0528C4EE}" presName="Name64" presStyleLbl="parChTrans1D3" presStyleIdx="4" presStyleCnt="5"/>
      <dgm:spPr/>
    </dgm:pt>
    <dgm:pt modelId="{50ED3273-5A22-4378-AA58-E893B4CB9706}" type="pres">
      <dgm:prSet presAssocID="{0F937C9F-B6FD-44D4-815E-580CB8ECDFBA}" presName="hierRoot2" presStyleCnt="0">
        <dgm:presLayoutVars>
          <dgm:hierBranch val="init"/>
        </dgm:presLayoutVars>
      </dgm:prSet>
      <dgm:spPr/>
    </dgm:pt>
    <dgm:pt modelId="{12B5610C-FFD2-4E9A-AC70-55824201A9F7}" type="pres">
      <dgm:prSet presAssocID="{0F937C9F-B6FD-44D4-815E-580CB8ECDFBA}" presName="rootComposite" presStyleCnt="0"/>
      <dgm:spPr/>
    </dgm:pt>
    <dgm:pt modelId="{F0D8BAE7-25CE-4266-91BA-146DF593EBD1}" type="pres">
      <dgm:prSet presAssocID="{0F937C9F-B6FD-44D4-815E-580CB8ECDFBA}" presName="rootText" presStyleLbl="node3" presStyleIdx="4" presStyleCnt="5">
        <dgm:presLayoutVars>
          <dgm:chPref val="3"/>
        </dgm:presLayoutVars>
      </dgm:prSet>
      <dgm:spPr/>
    </dgm:pt>
    <dgm:pt modelId="{1D5DA2C1-9602-47F0-A1B8-FE84C8E3AE11}" type="pres">
      <dgm:prSet presAssocID="{0F937C9F-B6FD-44D4-815E-580CB8ECDFBA}" presName="rootConnector" presStyleLbl="node3" presStyleIdx="4" presStyleCnt="5"/>
      <dgm:spPr/>
    </dgm:pt>
    <dgm:pt modelId="{629361B3-26D6-4B4A-847A-7826F2D9952A}" type="pres">
      <dgm:prSet presAssocID="{0F937C9F-B6FD-44D4-815E-580CB8ECDFBA}" presName="hierChild4" presStyleCnt="0"/>
      <dgm:spPr/>
    </dgm:pt>
    <dgm:pt modelId="{699AD632-802C-4440-844B-945DAC9AB17F}" type="pres">
      <dgm:prSet presAssocID="{0F937C9F-B6FD-44D4-815E-580CB8ECDFBA}" presName="hierChild5" presStyleCnt="0"/>
      <dgm:spPr/>
    </dgm:pt>
    <dgm:pt modelId="{3E4B398F-FE04-4873-9A6D-B5315C320680}" type="pres">
      <dgm:prSet presAssocID="{EC4AA9B7-CC70-4805-954C-A66EC8350E08}" presName="hierChild5" presStyleCnt="0"/>
      <dgm:spPr/>
    </dgm:pt>
    <dgm:pt modelId="{E7F00B40-59C8-4E50-AA0A-91D286294BCA}" type="pres">
      <dgm:prSet presAssocID="{485C6BAA-EFF2-4D5F-B047-B7897F10B573}" presName="Name64" presStyleLbl="parChTrans1D2" presStyleIdx="4" presStyleCnt="5"/>
      <dgm:spPr/>
    </dgm:pt>
    <dgm:pt modelId="{9E7790A3-040E-43A6-AF2E-6E3D139751F9}" type="pres">
      <dgm:prSet presAssocID="{3E302E6F-7376-4546-90D9-B1BF72BC9FAB}" presName="hierRoot2" presStyleCnt="0">
        <dgm:presLayoutVars>
          <dgm:hierBranch val="init"/>
        </dgm:presLayoutVars>
      </dgm:prSet>
      <dgm:spPr/>
    </dgm:pt>
    <dgm:pt modelId="{52D05F9B-7D32-42FD-A0D0-16F7C0A963F7}" type="pres">
      <dgm:prSet presAssocID="{3E302E6F-7376-4546-90D9-B1BF72BC9FAB}" presName="rootComposite" presStyleCnt="0"/>
      <dgm:spPr/>
    </dgm:pt>
    <dgm:pt modelId="{823FF718-99B0-44EF-877D-311C9A232661}" type="pres">
      <dgm:prSet presAssocID="{3E302E6F-7376-4546-90D9-B1BF72BC9FAB}" presName="rootText" presStyleLbl="node2" presStyleIdx="4" presStyleCnt="5">
        <dgm:presLayoutVars>
          <dgm:chPref val="3"/>
        </dgm:presLayoutVars>
      </dgm:prSet>
      <dgm:spPr/>
    </dgm:pt>
    <dgm:pt modelId="{E733D7F8-56D8-4F21-B898-3B058E3B5765}" type="pres">
      <dgm:prSet presAssocID="{3E302E6F-7376-4546-90D9-B1BF72BC9FAB}" presName="rootConnector" presStyleLbl="node2" presStyleIdx="4" presStyleCnt="5"/>
      <dgm:spPr/>
    </dgm:pt>
    <dgm:pt modelId="{2BBA8839-D26A-4DDD-9E9A-079B01AAB216}" type="pres">
      <dgm:prSet presAssocID="{3E302E6F-7376-4546-90D9-B1BF72BC9FAB}" presName="hierChild4" presStyleCnt="0"/>
      <dgm:spPr/>
    </dgm:pt>
    <dgm:pt modelId="{B107C354-872F-4DE6-A073-7560EA01D03B}" type="pres">
      <dgm:prSet presAssocID="{3E302E6F-7376-4546-90D9-B1BF72BC9FAB}" presName="hierChild5" presStyleCnt="0"/>
      <dgm:spPr/>
    </dgm:pt>
    <dgm:pt modelId="{ECCD403D-F66D-4715-8876-2F28DEF8D8DB}" type="pres">
      <dgm:prSet presAssocID="{C5131138-9657-4C0E-AD3B-91BD46849B56}" presName="hierChild3" presStyleCnt="0"/>
      <dgm:spPr/>
    </dgm:pt>
  </dgm:ptLst>
  <dgm:cxnLst>
    <dgm:cxn modelId="{BE4DEBCA-F2A7-4CA5-B3FC-042FDD9A2F4B}" type="presOf" srcId="{7F886B18-9685-43D0-971E-C7E026628690}" destId="{F7E488A1-0B08-43DE-B94C-98F8997C4F8D}" srcOrd="0" destOrd="0" presId="urn:microsoft.com/office/officeart/2009/3/layout/HorizontalOrganizationChart"/>
    <dgm:cxn modelId="{88007C63-3A38-4B4A-A1A4-778D3C85E5D5}" srcId="{C5131138-9657-4C0E-AD3B-91BD46849B56}" destId="{3E302E6F-7376-4546-90D9-B1BF72BC9FAB}" srcOrd="4" destOrd="0" parTransId="{485C6BAA-EFF2-4D5F-B047-B7897F10B573}" sibTransId="{D53C0E03-0B4D-443D-8CDE-2624BDC8373E}"/>
    <dgm:cxn modelId="{ADA0CFD8-4B55-4CD5-BC13-3B4E6D217413}" srcId="{C5131138-9657-4C0E-AD3B-91BD46849B56}" destId="{C9735B75-B97D-4C79-A2A9-7D3509FDCA5F}" srcOrd="0" destOrd="0" parTransId="{E0D63E3D-1C12-4A0F-A411-D3EC1A79A514}" sibTransId="{EF236DA8-9130-45A4-8589-BA5E44CD4B53}"/>
    <dgm:cxn modelId="{49B85215-5698-44FC-85B7-20AC6A556C6B}" type="presOf" srcId="{2AD81439-F897-46E7-BE89-B0F196AE4B89}" destId="{4E69D53C-3B38-4304-A69E-252B5A005E29}" srcOrd="0" destOrd="0" presId="urn:microsoft.com/office/officeart/2009/3/layout/HorizontalOrganizationChart"/>
    <dgm:cxn modelId="{7BABC740-52AE-4A5E-A730-A2D41CD5D6B3}" type="presOf" srcId="{161A22E9-48B5-4C5E-A5C8-6CB53967EAD5}" destId="{AB7C3078-1864-4CDF-9417-6573883ACF1A}" srcOrd="1" destOrd="0" presId="urn:microsoft.com/office/officeart/2009/3/layout/HorizontalOrganizationChart"/>
    <dgm:cxn modelId="{EECBF514-334E-4326-B6E4-1FF845551735}" type="presOf" srcId="{E1B0C9A2-3D84-414D-88F0-5F8006AE4F20}" destId="{ABA33796-87D0-4DEE-A1C5-C2C7DA837A5A}" srcOrd="0" destOrd="0" presId="urn:microsoft.com/office/officeart/2009/3/layout/HorizontalOrganizationChart"/>
    <dgm:cxn modelId="{22D8615A-0690-4515-97C5-41725834D0BE}" type="presOf" srcId="{3E302E6F-7376-4546-90D9-B1BF72BC9FAB}" destId="{823FF718-99B0-44EF-877D-311C9A232661}" srcOrd="0" destOrd="0" presId="urn:microsoft.com/office/officeart/2009/3/layout/HorizontalOrganizationChart"/>
    <dgm:cxn modelId="{05B9415C-7266-4A1E-BE29-994703813322}" type="presOf" srcId="{99005B40-5CC6-4464-92D4-3DD62533A854}" destId="{B7AE9AEF-EF51-4A73-828D-002C0E432C9D}" srcOrd="0" destOrd="0" presId="urn:microsoft.com/office/officeart/2009/3/layout/HorizontalOrganizationChart"/>
    <dgm:cxn modelId="{A1E6B835-537C-47BB-8BD8-F2897524194E}" type="presOf" srcId="{C9735B75-B97D-4C79-A2A9-7D3509FDCA5F}" destId="{5A7CA7C0-C3EA-4235-AA4E-C8D139929E90}" srcOrd="0" destOrd="0" presId="urn:microsoft.com/office/officeart/2009/3/layout/HorizontalOrganizationChart"/>
    <dgm:cxn modelId="{94713B8A-B628-454D-9A63-13AA84F02D5D}" type="presOf" srcId="{C9735B75-B97D-4C79-A2A9-7D3509FDCA5F}" destId="{143A3C7C-25A4-4C3F-AAA9-3E81E597421F}" srcOrd="1" destOrd="0" presId="urn:microsoft.com/office/officeart/2009/3/layout/HorizontalOrganizationChart"/>
    <dgm:cxn modelId="{08711AEE-DDA7-410D-ADBC-AE0A970865AE}" srcId="{8042FC42-EE8B-4A81-BF96-86472A4520D3}" destId="{7C5D7421-1F6A-4BC2-846B-DACA4694673D}" srcOrd="0" destOrd="0" parTransId="{CB1EE089-56EE-4588-9941-A994DB9CE3AF}" sibTransId="{58F0F8D6-EDED-4E6C-8F1E-11D7AD31A255}"/>
    <dgm:cxn modelId="{B7741308-87BA-4835-A04E-9CEA1F9D14E8}" type="presOf" srcId="{E0D63E3D-1C12-4A0F-A411-D3EC1A79A514}" destId="{FE9BE009-FEF3-4306-B30A-DDC060F8EF15}" srcOrd="0" destOrd="0" presId="urn:microsoft.com/office/officeart/2009/3/layout/HorizontalOrganizationChart"/>
    <dgm:cxn modelId="{49CAD637-8D44-4B33-B8ED-F28DE97A3B0D}" type="presOf" srcId="{2AD81439-F897-46E7-BE89-B0F196AE4B89}" destId="{23CEA3E9-71CB-441F-9DC7-D444F2C29C1A}" srcOrd="1" destOrd="0" presId="urn:microsoft.com/office/officeart/2009/3/layout/HorizontalOrganizationChart"/>
    <dgm:cxn modelId="{9C485118-AB6E-453F-9897-6EB1A28ECF15}" type="presOf" srcId="{A70E28A2-EAAE-4358-BE0A-F2F4830F1D7C}" destId="{193B792C-3231-4137-B6A4-FDC132AD341C}" srcOrd="1" destOrd="0" presId="urn:microsoft.com/office/officeart/2009/3/layout/HorizontalOrganizationChart"/>
    <dgm:cxn modelId="{670D1C51-0EAC-42AD-B779-170DFC944821}" srcId="{2AD81439-F897-46E7-BE89-B0F196AE4B89}" destId="{A70E28A2-EAAE-4358-BE0A-F2F4830F1D7C}" srcOrd="0" destOrd="0" parTransId="{FDA60137-62BE-4E7C-AC83-3DA6B54B880B}" sibTransId="{2C0EF45D-4E47-458A-8F78-24A9C4C73D5A}"/>
    <dgm:cxn modelId="{367AD55F-25E3-4B10-9A83-091FF0CE8DBC}" srcId="{E1B0C9A2-3D84-414D-88F0-5F8006AE4F20}" destId="{C5131138-9657-4C0E-AD3B-91BD46849B56}" srcOrd="0" destOrd="0" parTransId="{71E87E3F-C32D-445C-B348-0ACB385F390C}" sibTransId="{AFDF28F9-520D-4FC5-8A77-69358402126D}"/>
    <dgm:cxn modelId="{89AFB573-62EF-4A08-BFC5-439F3352AC1D}" type="presOf" srcId="{FDA60137-62BE-4E7C-AC83-3DA6B54B880B}" destId="{466EB33F-0029-4D86-8DC1-58DFA420240F}" srcOrd="0" destOrd="0" presId="urn:microsoft.com/office/officeart/2009/3/layout/HorizontalOrganizationChart"/>
    <dgm:cxn modelId="{1E4CB036-D7A3-4265-B13F-D649D1EE228F}" type="presOf" srcId="{8042FC42-EE8B-4A81-BF96-86472A4520D3}" destId="{802D3B08-6919-4299-96C6-A8F7113773E3}" srcOrd="0" destOrd="0" presId="urn:microsoft.com/office/officeart/2009/3/layout/HorizontalOrganizationChart"/>
    <dgm:cxn modelId="{67E0FF96-EE99-43FE-AED0-5D222D98717B}" type="presOf" srcId="{7C5D7421-1F6A-4BC2-846B-DACA4694673D}" destId="{705DECA9-1A21-44CA-9B35-C7FC246AA9CC}" srcOrd="0" destOrd="0" presId="urn:microsoft.com/office/officeart/2009/3/layout/HorizontalOrganizationChart"/>
    <dgm:cxn modelId="{0CC007D8-333F-454D-BEDD-A940B56D5D9B}" type="presOf" srcId="{0F937C9F-B6FD-44D4-815E-580CB8ECDFBA}" destId="{1D5DA2C1-9602-47F0-A1B8-FE84C8E3AE11}" srcOrd="1" destOrd="0" presId="urn:microsoft.com/office/officeart/2009/3/layout/HorizontalOrganizationChart"/>
    <dgm:cxn modelId="{76020D37-CC92-474C-B64E-E4C7E8C09A66}" type="presOf" srcId="{7C5D7421-1F6A-4BC2-846B-DACA4694673D}" destId="{A4E957B2-4C60-4B12-8CA9-625E83F578B9}" srcOrd="1" destOrd="0" presId="urn:microsoft.com/office/officeart/2009/3/layout/HorizontalOrganizationChart"/>
    <dgm:cxn modelId="{0E62EFF0-5656-411E-84EB-1A7E96DD2B8D}" type="presOf" srcId="{EC4AA9B7-CC70-4805-954C-A66EC8350E08}" destId="{C6AE59ED-0195-4A3A-9C63-14AABC822914}" srcOrd="1" destOrd="0" presId="urn:microsoft.com/office/officeart/2009/3/layout/HorizontalOrganizationChart"/>
    <dgm:cxn modelId="{5583BA2B-D730-44C5-9B8F-C53A5C08E8F7}" srcId="{C5131138-9657-4C0E-AD3B-91BD46849B56}" destId="{EC4AA9B7-CC70-4805-954C-A66EC8350E08}" srcOrd="3" destOrd="0" parTransId="{F2975D13-5020-412A-A587-C159A8F4966B}" sibTransId="{8FDD923A-D11B-40AE-8724-34B343A86308}"/>
    <dgm:cxn modelId="{976D1E34-B99F-4556-9614-01476582BE62}" type="presOf" srcId="{C5131138-9657-4C0E-AD3B-91BD46849B56}" destId="{458B4413-9E5E-498D-907A-670E7902F12A}" srcOrd="1" destOrd="0" presId="urn:microsoft.com/office/officeart/2009/3/layout/HorizontalOrganizationChart"/>
    <dgm:cxn modelId="{721B9C2B-ADB3-4618-9AE5-693FF0DDBF64}" type="presOf" srcId="{CB1EE089-56EE-4588-9941-A994DB9CE3AF}" destId="{D1450EB5-52E9-4BCE-AF95-0F1E066B423D}" srcOrd="0" destOrd="0" presId="urn:microsoft.com/office/officeart/2009/3/layout/HorizontalOrganizationChart"/>
    <dgm:cxn modelId="{167E5A7D-66FA-440B-8490-D0B623AABDCC}" type="presOf" srcId="{3EE33B4C-FE40-4E41-A0F0-943AF14BCE1D}" destId="{5782EACD-3B03-48BF-A668-72A6A417697B}" srcOrd="0" destOrd="0" presId="urn:microsoft.com/office/officeart/2009/3/layout/HorizontalOrganizationChart"/>
    <dgm:cxn modelId="{1EF21060-86D5-42CD-BC1A-C75600C6ACE0}" type="presOf" srcId="{49A15B6A-FABA-4EE8-B907-28C15C3D0F62}" destId="{E8E13C55-3ECC-4A96-8796-B9CEACECA9A0}" srcOrd="0" destOrd="0" presId="urn:microsoft.com/office/officeart/2009/3/layout/HorizontalOrganizationChart"/>
    <dgm:cxn modelId="{85CF462E-8C13-4C5B-8DFE-741D2DB25CC6}" type="presOf" srcId="{161A22E9-48B5-4C5E-A5C8-6CB53967EAD5}" destId="{87BA6B84-589C-4A4E-9845-211F66860455}" srcOrd="0" destOrd="0" presId="urn:microsoft.com/office/officeart/2009/3/layout/HorizontalOrganizationChart"/>
    <dgm:cxn modelId="{79D271A7-1E37-4B5E-92CE-6343BB82631C}" type="presOf" srcId="{A70E28A2-EAAE-4358-BE0A-F2F4830F1D7C}" destId="{9E52A247-DD2B-4833-9A0C-7DECD4D6E5D0}" srcOrd="0" destOrd="0" presId="urn:microsoft.com/office/officeart/2009/3/layout/HorizontalOrganizationChart"/>
    <dgm:cxn modelId="{137E8193-79AF-471A-BDC1-07DAC6256A3A}" type="presOf" srcId="{3EE33B4C-FE40-4E41-A0F0-943AF14BCE1D}" destId="{5552FA4B-3365-4A46-9A90-909A0287EB9C}" srcOrd="1" destOrd="0" presId="urn:microsoft.com/office/officeart/2009/3/layout/HorizontalOrganizationChart"/>
    <dgm:cxn modelId="{AFC6EA09-2BB3-41C7-A757-87200DC6C990}" srcId="{EC4AA9B7-CC70-4805-954C-A66EC8350E08}" destId="{0F937C9F-B6FD-44D4-815E-580CB8ECDFBA}" srcOrd="1" destOrd="0" parTransId="{2D1F328F-7421-4B4F-BB71-6AFB0528C4EE}" sibTransId="{A151F898-C8E9-4B61-8CFA-4CFA908B5254}"/>
    <dgm:cxn modelId="{F78A7FAA-7E39-4766-A944-D82A6E823501}" type="presOf" srcId="{485C6BAA-EFF2-4D5F-B047-B7897F10B573}" destId="{E7F00B40-59C8-4E50-AA0A-91D286294BCA}" srcOrd="0" destOrd="0" presId="urn:microsoft.com/office/officeart/2009/3/layout/HorizontalOrganizationChart"/>
    <dgm:cxn modelId="{841ED602-DC1C-4A97-AF44-5080FBE9DE37}" srcId="{C5131138-9657-4C0E-AD3B-91BD46849B56}" destId="{8042FC42-EE8B-4A81-BF96-86472A4520D3}" srcOrd="2" destOrd="0" parTransId="{7E3C755D-3D82-4150-B697-87B402329D53}" sibTransId="{682E2E7B-01A1-4850-953C-2226535C7DC6}"/>
    <dgm:cxn modelId="{3BE53326-4F48-4AB4-94EC-5D61AB980800}" srcId="{2AD81439-F897-46E7-BE89-B0F196AE4B89}" destId="{3EE33B4C-FE40-4E41-A0F0-943AF14BCE1D}" srcOrd="1" destOrd="0" parTransId="{7F886B18-9685-43D0-971E-C7E026628690}" sibTransId="{882997DC-6FD6-45A2-A893-39B46F9AC5E8}"/>
    <dgm:cxn modelId="{C6558453-DCDC-4A06-811E-47EB3BD47F18}" srcId="{C5131138-9657-4C0E-AD3B-91BD46849B56}" destId="{2AD81439-F897-46E7-BE89-B0F196AE4B89}" srcOrd="1" destOrd="0" parTransId="{49A15B6A-FABA-4EE8-B907-28C15C3D0F62}" sibTransId="{EA9BA90B-06B5-44F2-9CB6-D1FC281529DF}"/>
    <dgm:cxn modelId="{3824A864-AB77-4EAF-9676-BA2DD29E7566}" type="presOf" srcId="{0F937C9F-B6FD-44D4-815E-580CB8ECDFBA}" destId="{F0D8BAE7-25CE-4266-91BA-146DF593EBD1}" srcOrd="0" destOrd="0" presId="urn:microsoft.com/office/officeart/2009/3/layout/HorizontalOrganizationChart"/>
    <dgm:cxn modelId="{D84A9AD7-0488-4957-9E0A-B62AF373BB77}" type="presOf" srcId="{7E3C755D-3D82-4150-B697-87B402329D53}" destId="{6647A6ED-06BC-4682-9367-2615FEE4B50B}" srcOrd="0" destOrd="0" presId="urn:microsoft.com/office/officeart/2009/3/layout/HorizontalOrganizationChart"/>
    <dgm:cxn modelId="{6BF353AD-93B4-497B-B707-0DDC4AA31397}" type="presOf" srcId="{EC4AA9B7-CC70-4805-954C-A66EC8350E08}" destId="{6A47A88F-C5DB-47F5-A29F-404426B96E95}" srcOrd="0" destOrd="0" presId="urn:microsoft.com/office/officeart/2009/3/layout/HorizontalOrganizationChart"/>
    <dgm:cxn modelId="{212D1906-9B07-4089-809C-8482A852C092}" type="presOf" srcId="{3E302E6F-7376-4546-90D9-B1BF72BC9FAB}" destId="{E733D7F8-56D8-4F21-B898-3B058E3B5765}" srcOrd="1" destOrd="0" presId="urn:microsoft.com/office/officeart/2009/3/layout/HorizontalOrganizationChart"/>
    <dgm:cxn modelId="{10972D3A-547D-4E20-AA05-DC8002F8105C}" srcId="{EC4AA9B7-CC70-4805-954C-A66EC8350E08}" destId="{161A22E9-48B5-4C5E-A5C8-6CB53967EAD5}" srcOrd="0" destOrd="0" parTransId="{99005B40-5CC6-4464-92D4-3DD62533A854}" sibTransId="{492C97F7-3E9A-4FB2-9368-E88A678EF59C}"/>
    <dgm:cxn modelId="{33FA456E-34E0-459D-A44B-2C26CF874601}" type="presOf" srcId="{8042FC42-EE8B-4A81-BF96-86472A4520D3}" destId="{CE1E0302-8566-4236-BFD2-E5C1B38A2A4E}" srcOrd="1" destOrd="0" presId="urn:microsoft.com/office/officeart/2009/3/layout/HorizontalOrganizationChart"/>
    <dgm:cxn modelId="{BA5D7148-EDCD-4ADC-844F-6027490EEE48}" type="presOf" srcId="{C5131138-9657-4C0E-AD3B-91BD46849B56}" destId="{9BF477DF-33C7-4B58-8FF2-79500F100C5D}" srcOrd="0" destOrd="0" presId="urn:microsoft.com/office/officeart/2009/3/layout/HorizontalOrganizationChart"/>
    <dgm:cxn modelId="{5A2D6920-17CC-4CC2-963F-3E482EA07119}" type="presOf" srcId="{F2975D13-5020-412A-A587-C159A8F4966B}" destId="{7515C7A2-4789-490B-B0D2-380BE0ED398A}" srcOrd="0" destOrd="0" presId="urn:microsoft.com/office/officeart/2009/3/layout/HorizontalOrganizationChart"/>
    <dgm:cxn modelId="{A4CD66BF-DEE2-4E86-BE32-5E5230E2567B}" type="presOf" srcId="{2D1F328F-7421-4B4F-BB71-6AFB0528C4EE}" destId="{11F0B9F8-A9A0-4766-B4B0-24D4D88D10C6}" srcOrd="0" destOrd="0" presId="urn:microsoft.com/office/officeart/2009/3/layout/HorizontalOrganizationChart"/>
    <dgm:cxn modelId="{ADAEDD9B-5CA4-4004-B9C5-B5CE09051FB2}" type="presParOf" srcId="{ABA33796-87D0-4DEE-A1C5-C2C7DA837A5A}" destId="{98334A27-86F8-462A-AD8E-DF611222D7F8}" srcOrd="0" destOrd="0" presId="urn:microsoft.com/office/officeart/2009/3/layout/HorizontalOrganizationChart"/>
    <dgm:cxn modelId="{D57F6882-B6BE-4F75-8FC9-2E66DC4E913D}" type="presParOf" srcId="{98334A27-86F8-462A-AD8E-DF611222D7F8}" destId="{35139579-3DAF-441A-ABBF-EA060DABD7EB}" srcOrd="0" destOrd="0" presId="urn:microsoft.com/office/officeart/2009/3/layout/HorizontalOrganizationChart"/>
    <dgm:cxn modelId="{43A72FF5-8FDA-4561-BE87-77D3C14E9625}" type="presParOf" srcId="{35139579-3DAF-441A-ABBF-EA060DABD7EB}" destId="{9BF477DF-33C7-4B58-8FF2-79500F100C5D}" srcOrd="0" destOrd="0" presId="urn:microsoft.com/office/officeart/2009/3/layout/HorizontalOrganizationChart"/>
    <dgm:cxn modelId="{D65D0138-80B6-4EA7-BE18-58671314C234}" type="presParOf" srcId="{35139579-3DAF-441A-ABBF-EA060DABD7EB}" destId="{458B4413-9E5E-498D-907A-670E7902F12A}" srcOrd="1" destOrd="0" presId="urn:microsoft.com/office/officeart/2009/3/layout/HorizontalOrganizationChart"/>
    <dgm:cxn modelId="{758662F7-0A33-460B-B9A0-4003F8E69ABC}" type="presParOf" srcId="{98334A27-86F8-462A-AD8E-DF611222D7F8}" destId="{DE5B60C6-7597-498E-B1F1-D760BF381999}" srcOrd="1" destOrd="0" presId="urn:microsoft.com/office/officeart/2009/3/layout/HorizontalOrganizationChart"/>
    <dgm:cxn modelId="{E4E42850-1E87-4BF6-A416-E847B029D7BA}" type="presParOf" srcId="{DE5B60C6-7597-498E-B1F1-D760BF381999}" destId="{FE9BE009-FEF3-4306-B30A-DDC060F8EF15}" srcOrd="0" destOrd="0" presId="urn:microsoft.com/office/officeart/2009/3/layout/HorizontalOrganizationChart"/>
    <dgm:cxn modelId="{EE9D5068-BAD4-4EB3-A393-0EE7EADDBA5C}" type="presParOf" srcId="{DE5B60C6-7597-498E-B1F1-D760BF381999}" destId="{1E60E716-6A60-460C-98B4-3AA9CCD49A33}" srcOrd="1" destOrd="0" presId="urn:microsoft.com/office/officeart/2009/3/layout/HorizontalOrganizationChart"/>
    <dgm:cxn modelId="{0E8402F1-8119-4F8B-909D-178B87E88985}" type="presParOf" srcId="{1E60E716-6A60-460C-98B4-3AA9CCD49A33}" destId="{16EB37D0-4C7F-47D9-B455-C71E39D08D03}" srcOrd="0" destOrd="0" presId="urn:microsoft.com/office/officeart/2009/3/layout/HorizontalOrganizationChart"/>
    <dgm:cxn modelId="{B3082C5C-B33A-4C1E-9118-31410B280217}" type="presParOf" srcId="{16EB37D0-4C7F-47D9-B455-C71E39D08D03}" destId="{5A7CA7C0-C3EA-4235-AA4E-C8D139929E90}" srcOrd="0" destOrd="0" presId="urn:microsoft.com/office/officeart/2009/3/layout/HorizontalOrganizationChart"/>
    <dgm:cxn modelId="{15F9A6C6-15EF-42E5-A9EC-EA4CC809C0CF}" type="presParOf" srcId="{16EB37D0-4C7F-47D9-B455-C71E39D08D03}" destId="{143A3C7C-25A4-4C3F-AAA9-3E81E597421F}" srcOrd="1" destOrd="0" presId="urn:microsoft.com/office/officeart/2009/3/layout/HorizontalOrganizationChart"/>
    <dgm:cxn modelId="{1C366A1E-411F-4711-B5E4-94C7702ED217}" type="presParOf" srcId="{1E60E716-6A60-460C-98B4-3AA9CCD49A33}" destId="{F848023C-0415-4F70-B6AF-28AEF019CD05}" srcOrd="1" destOrd="0" presId="urn:microsoft.com/office/officeart/2009/3/layout/HorizontalOrganizationChart"/>
    <dgm:cxn modelId="{3E7DC6A1-61A5-44B6-8AD6-1CE3E6A00D5C}" type="presParOf" srcId="{1E60E716-6A60-460C-98B4-3AA9CCD49A33}" destId="{34F2B366-55FA-42B0-9B0C-E33196C9DD54}" srcOrd="2" destOrd="0" presId="urn:microsoft.com/office/officeart/2009/3/layout/HorizontalOrganizationChart"/>
    <dgm:cxn modelId="{EA30900C-EA67-40BD-90C9-117EC0DEAD11}" type="presParOf" srcId="{DE5B60C6-7597-498E-B1F1-D760BF381999}" destId="{E8E13C55-3ECC-4A96-8796-B9CEACECA9A0}" srcOrd="2" destOrd="0" presId="urn:microsoft.com/office/officeart/2009/3/layout/HorizontalOrganizationChart"/>
    <dgm:cxn modelId="{014D548C-E985-4C98-96CE-95A5A38E39CB}" type="presParOf" srcId="{DE5B60C6-7597-498E-B1F1-D760BF381999}" destId="{8BFEA873-F17A-44E2-BDE6-13BDC099EF76}" srcOrd="3" destOrd="0" presId="urn:microsoft.com/office/officeart/2009/3/layout/HorizontalOrganizationChart"/>
    <dgm:cxn modelId="{C6C752F8-94C5-475D-B2CE-94E9C5EACE3A}" type="presParOf" srcId="{8BFEA873-F17A-44E2-BDE6-13BDC099EF76}" destId="{F7DB322A-DBDE-41F3-8C46-F077AD379C46}" srcOrd="0" destOrd="0" presId="urn:microsoft.com/office/officeart/2009/3/layout/HorizontalOrganizationChart"/>
    <dgm:cxn modelId="{AC62AB3D-0F27-40BF-BF83-BFE209A010B0}" type="presParOf" srcId="{F7DB322A-DBDE-41F3-8C46-F077AD379C46}" destId="{4E69D53C-3B38-4304-A69E-252B5A005E29}" srcOrd="0" destOrd="0" presId="urn:microsoft.com/office/officeart/2009/3/layout/HorizontalOrganizationChart"/>
    <dgm:cxn modelId="{4A2D7FDD-1A90-43F1-A0E7-8B1424C0441C}" type="presParOf" srcId="{F7DB322A-DBDE-41F3-8C46-F077AD379C46}" destId="{23CEA3E9-71CB-441F-9DC7-D444F2C29C1A}" srcOrd="1" destOrd="0" presId="urn:microsoft.com/office/officeart/2009/3/layout/HorizontalOrganizationChart"/>
    <dgm:cxn modelId="{078AC8C3-A96F-47BB-A8E7-AC2955BA4488}" type="presParOf" srcId="{8BFEA873-F17A-44E2-BDE6-13BDC099EF76}" destId="{ADE0E73A-A407-4CEA-8F67-8B0DDEECA92A}" srcOrd="1" destOrd="0" presId="urn:microsoft.com/office/officeart/2009/3/layout/HorizontalOrganizationChart"/>
    <dgm:cxn modelId="{6E7A9D34-9623-4B7A-BD17-9AD8B2FCE9BD}" type="presParOf" srcId="{ADE0E73A-A407-4CEA-8F67-8B0DDEECA92A}" destId="{466EB33F-0029-4D86-8DC1-58DFA420240F}" srcOrd="0" destOrd="0" presId="urn:microsoft.com/office/officeart/2009/3/layout/HorizontalOrganizationChart"/>
    <dgm:cxn modelId="{A4158842-7FDA-4AB4-A834-5640044CAC57}" type="presParOf" srcId="{ADE0E73A-A407-4CEA-8F67-8B0DDEECA92A}" destId="{C0322F74-6EB8-4F7E-A446-EA9A31924615}" srcOrd="1" destOrd="0" presId="urn:microsoft.com/office/officeart/2009/3/layout/HorizontalOrganizationChart"/>
    <dgm:cxn modelId="{6514AFA7-43CD-4178-85AA-27784E0D4BD7}" type="presParOf" srcId="{C0322F74-6EB8-4F7E-A446-EA9A31924615}" destId="{4A72F909-29C5-426B-8402-158BC1E94529}" srcOrd="0" destOrd="0" presId="urn:microsoft.com/office/officeart/2009/3/layout/HorizontalOrganizationChart"/>
    <dgm:cxn modelId="{84DB1EE8-B878-4228-A359-4D724505542A}" type="presParOf" srcId="{4A72F909-29C5-426B-8402-158BC1E94529}" destId="{9E52A247-DD2B-4833-9A0C-7DECD4D6E5D0}" srcOrd="0" destOrd="0" presId="urn:microsoft.com/office/officeart/2009/3/layout/HorizontalOrganizationChart"/>
    <dgm:cxn modelId="{08AB0CF5-02A7-4ED8-BD3F-4506223E7ADE}" type="presParOf" srcId="{4A72F909-29C5-426B-8402-158BC1E94529}" destId="{193B792C-3231-4137-B6A4-FDC132AD341C}" srcOrd="1" destOrd="0" presId="urn:microsoft.com/office/officeart/2009/3/layout/HorizontalOrganizationChart"/>
    <dgm:cxn modelId="{8F891772-1E65-4015-95A7-37FDC4E5EB9C}" type="presParOf" srcId="{C0322F74-6EB8-4F7E-A446-EA9A31924615}" destId="{1EA32F8F-1DEE-40B8-B781-638843BE01D0}" srcOrd="1" destOrd="0" presId="urn:microsoft.com/office/officeart/2009/3/layout/HorizontalOrganizationChart"/>
    <dgm:cxn modelId="{C3E323C9-7F03-48AE-85A3-B2377E67054C}" type="presParOf" srcId="{C0322F74-6EB8-4F7E-A446-EA9A31924615}" destId="{B19E263F-9B98-46F9-8E3E-4E8B6F840908}" srcOrd="2" destOrd="0" presId="urn:microsoft.com/office/officeart/2009/3/layout/HorizontalOrganizationChart"/>
    <dgm:cxn modelId="{2F6967AD-0BB8-4532-8DA6-8AAC1412BAA4}" type="presParOf" srcId="{ADE0E73A-A407-4CEA-8F67-8B0DDEECA92A}" destId="{F7E488A1-0B08-43DE-B94C-98F8997C4F8D}" srcOrd="2" destOrd="0" presId="urn:microsoft.com/office/officeart/2009/3/layout/HorizontalOrganizationChart"/>
    <dgm:cxn modelId="{43B5D194-4CD1-4E28-BB42-5846228D30DB}" type="presParOf" srcId="{ADE0E73A-A407-4CEA-8F67-8B0DDEECA92A}" destId="{394F6079-0283-433B-997E-FAC9DD36E771}" srcOrd="3" destOrd="0" presId="urn:microsoft.com/office/officeart/2009/3/layout/HorizontalOrganizationChart"/>
    <dgm:cxn modelId="{37DFF5D8-8938-454B-A012-9E3BC284C23D}" type="presParOf" srcId="{394F6079-0283-433B-997E-FAC9DD36E771}" destId="{A9BEDAEE-F98A-4A4C-AAEE-6CEBD1443AAF}" srcOrd="0" destOrd="0" presId="urn:microsoft.com/office/officeart/2009/3/layout/HorizontalOrganizationChart"/>
    <dgm:cxn modelId="{1CB6864B-DB6C-4B0B-B00E-0DBE32378CE6}" type="presParOf" srcId="{A9BEDAEE-F98A-4A4C-AAEE-6CEBD1443AAF}" destId="{5782EACD-3B03-48BF-A668-72A6A417697B}" srcOrd="0" destOrd="0" presId="urn:microsoft.com/office/officeart/2009/3/layout/HorizontalOrganizationChart"/>
    <dgm:cxn modelId="{A5ED925E-8B22-493F-A76C-952DB68DE6C3}" type="presParOf" srcId="{A9BEDAEE-F98A-4A4C-AAEE-6CEBD1443AAF}" destId="{5552FA4B-3365-4A46-9A90-909A0287EB9C}" srcOrd="1" destOrd="0" presId="urn:microsoft.com/office/officeart/2009/3/layout/HorizontalOrganizationChart"/>
    <dgm:cxn modelId="{395C0291-D5E7-420E-9ADE-C7CAF94474E0}" type="presParOf" srcId="{394F6079-0283-433B-997E-FAC9DD36E771}" destId="{6C64D73C-D78C-4A7D-A150-6D74BD84D6E1}" srcOrd="1" destOrd="0" presId="urn:microsoft.com/office/officeart/2009/3/layout/HorizontalOrganizationChart"/>
    <dgm:cxn modelId="{7C58D4C4-E4F6-41DB-BC2B-F541013BE8DB}" type="presParOf" srcId="{394F6079-0283-433B-997E-FAC9DD36E771}" destId="{C2D0BDF9-B632-4445-B396-5C347E07B418}" srcOrd="2" destOrd="0" presId="urn:microsoft.com/office/officeart/2009/3/layout/HorizontalOrganizationChart"/>
    <dgm:cxn modelId="{62761BEC-1847-437F-91FD-9AE92A941A9B}" type="presParOf" srcId="{8BFEA873-F17A-44E2-BDE6-13BDC099EF76}" destId="{34EBBD27-F55D-423A-B590-CF7A7645C1EA}" srcOrd="2" destOrd="0" presId="urn:microsoft.com/office/officeart/2009/3/layout/HorizontalOrganizationChart"/>
    <dgm:cxn modelId="{09EC874B-199F-43D0-82FC-B659E3A88C30}" type="presParOf" srcId="{DE5B60C6-7597-498E-B1F1-D760BF381999}" destId="{6647A6ED-06BC-4682-9367-2615FEE4B50B}" srcOrd="4" destOrd="0" presId="urn:microsoft.com/office/officeart/2009/3/layout/HorizontalOrganizationChart"/>
    <dgm:cxn modelId="{230D62B9-505A-42ED-8C36-E3CA11E11F57}" type="presParOf" srcId="{DE5B60C6-7597-498E-B1F1-D760BF381999}" destId="{CFDB9810-645A-4AF8-82D7-EE02A3C72C2C}" srcOrd="5" destOrd="0" presId="urn:microsoft.com/office/officeart/2009/3/layout/HorizontalOrganizationChart"/>
    <dgm:cxn modelId="{CE2E36F6-F7B8-4090-9991-C3B1E754141D}" type="presParOf" srcId="{CFDB9810-645A-4AF8-82D7-EE02A3C72C2C}" destId="{CBD590D7-6ABB-4996-87E9-FF34B0BD018E}" srcOrd="0" destOrd="0" presId="urn:microsoft.com/office/officeart/2009/3/layout/HorizontalOrganizationChart"/>
    <dgm:cxn modelId="{AB1F7B35-CF91-4C76-A27A-E9B5FFD7C8AA}" type="presParOf" srcId="{CBD590D7-6ABB-4996-87E9-FF34B0BD018E}" destId="{802D3B08-6919-4299-96C6-A8F7113773E3}" srcOrd="0" destOrd="0" presId="urn:microsoft.com/office/officeart/2009/3/layout/HorizontalOrganizationChart"/>
    <dgm:cxn modelId="{19DD5E17-11E0-4D61-B433-34923444AA55}" type="presParOf" srcId="{CBD590D7-6ABB-4996-87E9-FF34B0BD018E}" destId="{CE1E0302-8566-4236-BFD2-E5C1B38A2A4E}" srcOrd="1" destOrd="0" presId="urn:microsoft.com/office/officeart/2009/3/layout/HorizontalOrganizationChart"/>
    <dgm:cxn modelId="{02C78564-08C8-4F26-AE3A-057E404AB0DD}" type="presParOf" srcId="{CFDB9810-645A-4AF8-82D7-EE02A3C72C2C}" destId="{A5896E95-A3AD-445C-8741-ED2EDD51B5D8}" srcOrd="1" destOrd="0" presId="urn:microsoft.com/office/officeart/2009/3/layout/HorizontalOrganizationChart"/>
    <dgm:cxn modelId="{C081559D-F995-4425-A068-8482A1632D0C}" type="presParOf" srcId="{A5896E95-A3AD-445C-8741-ED2EDD51B5D8}" destId="{D1450EB5-52E9-4BCE-AF95-0F1E066B423D}" srcOrd="0" destOrd="0" presId="urn:microsoft.com/office/officeart/2009/3/layout/HorizontalOrganizationChart"/>
    <dgm:cxn modelId="{7B4C64E3-0270-4A2E-94F2-DB472CE8B773}" type="presParOf" srcId="{A5896E95-A3AD-445C-8741-ED2EDD51B5D8}" destId="{D9400141-5504-4FFC-8FF6-84049AFDBC2E}" srcOrd="1" destOrd="0" presId="urn:microsoft.com/office/officeart/2009/3/layout/HorizontalOrganizationChart"/>
    <dgm:cxn modelId="{43A78254-882E-4C43-ACA0-72B80B19B217}" type="presParOf" srcId="{D9400141-5504-4FFC-8FF6-84049AFDBC2E}" destId="{A7F5414A-DD09-4AF0-ABA7-3367E723C388}" srcOrd="0" destOrd="0" presId="urn:microsoft.com/office/officeart/2009/3/layout/HorizontalOrganizationChart"/>
    <dgm:cxn modelId="{7F0E3E97-B6C5-49F0-80E0-C8FC8C4DCF1F}" type="presParOf" srcId="{A7F5414A-DD09-4AF0-ABA7-3367E723C388}" destId="{705DECA9-1A21-44CA-9B35-C7FC246AA9CC}" srcOrd="0" destOrd="0" presId="urn:microsoft.com/office/officeart/2009/3/layout/HorizontalOrganizationChart"/>
    <dgm:cxn modelId="{7F646048-0B02-4CA8-8F18-8537C4F7A41F}" type="presParOf" srcId="{A7F5414A-DD09-4AF0-ABA7-3367E723C388}" destId="{A4E957B2-4C60-4B12-8CA9-625E83F578B9}" srcOrd="1" destOrd="0" presId="urn:microsoft.com/office/officeart/2009/3/layout/HorizontalOrganizationChart"/>
    <dgm:cxn modelId="{0D28088A-794A-42CD-82BF-AD83FDBABD45}" type="presParOf" srcId="{D9400141-5504-4FFC-8FF6-84049AFDBC2E}" destId="{DE7C414C-969D-4BE8-B2A0-86A28D7D974D}" srcOrd="1" destOrd="0" presId="urn:microsoft.com/office/officeart/2009/3/layout/HorizontalOrganizationChart"/>
    <dgm:cxn modelId="{6DBE5C36-8592-4148-B858-C9EBDEAC5B2F}" type="presParOf" srcId="{D9400141-5504-4FFC-8FF6-84049AFDBC2E}" destId="{2E872E63-94F7-404A-A239-8E776C65DA2C}" srcOrd="2" destOrd="0" presId="urn:microsoft.com/office/officeart/2009/3/layout/HorizontalOrganizationChart"/>
    <dgm:cxn modelId="{440FA85D-A77E-4FA6-BA49-A8ECACDCF640}" type="presParOf" srcId="{CFDB9810-645A-4AF8-82D7-EE02A3C72C2C}" destId="{C4F91952-5779-4B39-92DB-398CC3B7AC6A}" srcOrd="2" destOrd="0" presId="urn:microsoft.com/office/officeart/2009/3/layout/HorizontalOrganizationChart"/>
    <dgm:cxn modelId="{D0F13944-CEB5-4F83-A442-253F58295031}" type="presParOf" srcId="{DE5B60C6-7597-498E-B1F1-D760BF381999}" destId="{7515C7A2-4789-490B-B0D2-380BE0ED398A}" srcOrd="6" destOrd="0" presId="urn:microsoft.com/office/officeart/2009/3/layout/HorizontalOrganizationChart"/>
    <dgm:cxn modelId="{3B3F5317-D840-4E24-B8E5-CD2E45A46056}" type="presParOf" srcId="{DE5B60C6-7597-498E-B1F1-D760BF381999}" destId="{E8F380E7-3B47-4A25-A706-0D337BFDC7D2}" srcOrd="7" destOrd="0" presId="urn:microsoft.com/office/officeart/2009/3/layout/HorizontalOrganizationChart"/>
    <dgm:cxn modelId="{5059CB16-DA51-403E-BCC8-E7CBFA2D9733}" type="presParOf" srcId="{E8F380E7-3B47-4A25-A706-0D337BFDC7D2}" destId="{D2B70661-ECA3-4F57-99D9-84D8F348B5EA}" srcOrd="0" destOrd="0" presId="urn:microsoft.com/office/officeart/2009/3/layout/HorizontalOrganizationChart"/>
    <dgm:cxn modelId="{DA0526B0-EDB4-415A-BCFD-27EAE6E48D30}" type="presParOf" srcId="{D2B70661-ECA3-4F57-99D9-84D8F348B5EA}" destId="{6A47A88F-C5DB-47F5-A29F-404426B96E95}" srcOrd="0" destOrd="0" presId="urn:microsoft.com/office/officeart/2009/3/layout/HorizontalOrganizationChart"/>
    <dgm:cxn modelId="{6CB81961-6E21-416B-BF20-E7B5BCA3AB9E}" type="presParOf" srcId="{D2B70661-ECA3-4F57-99D9-84D8F348B5EA}" destId="{C6AE59ED-0195-4A3A-9C63-14AABC822914}" srcOrd="1" destOrd="0" presId="urn:microsoft.com/office/officeart/2009/3/layout/HorizontalOrganizationChart"/>
    <dgm:cxn modelId="{CEFBF5A3-E8C9-4E84-AD1E-F3EB0DABCD07}" type="presParOf" srcId="{E8F380E7-3B47-4A25-A706-0D337BFDC7D2}" destId="{2838F57F-A6AB-41ED-A8CF-E3C4664168DC}" srcOrd="1" destOrd="0" presId="urn:microsoft.com/office/officeart/2009/3/layout/HorizontalOrganizationChart"/>
    <dgm:cxn modelId="{DC087DB6-F03A-4D88-B60E-FF919A97A53C}" type="presParOf" srcId="{2838F57F-A6AB-41ED-A8CF-E3C4664168DC}" destId="{B7AE9AEF-EF51-4A73-828D-002C0E432C9D}" srcOrd="0" destOrd="0" presId="urn:microsoft.com/office/officeart/2009/3/layout/HorizontalOrganizationChart"/>
    <dgm:cxn modelId="{C0F64FE6-3030-41B9-B0FC-778619D0E33D}" type="presParOf" srcId="{2838F57F-A6AB-41ED-A8CF-E3C4664168DC}" destId="{E9D06E00-9252-4280-B50F-B8A380954676}" srcOrd="1" destOrd="0" presId="urn:microsoft.com/office/officeart/2009/3/layout/HorizontalOrganizationChart"/>
    <dgm:cxn modelId="{6B5660C7-8056-4957-AA15-FE7D9C57D00D}" type="presParOf" srcId="{E9D06E00-9252-4280-B50F-B8A380954676}" destId="{539966A7-F112-40E9-877C-173CE8E0C4F8}" srcOrd="0" destOrd="0" presId="urn:microsoft.com/office/officeart/2009/3/layout/HorizontalOrganizationChart"/>
    <dgm:cxn modelId="{B7648B64-BA36-427C-9BEA-E41717BEB3BF}" type="presParOf" srcId="{539966A7-F112-40E9-877C-173CE8E0C4F8}" destId="{87BA6B84-589C-4A4E-9845-211F66860455}" srcOrd="0" destOrd="0" presId="urn:microsoft.com/office/officeart/2009/3/layout/HorizontalOrganizationChart"/>
    <dgm:cxn modelId="{0F5884E5-7E88-4C2B-9BBF-4B78DE0D1139}" type="presParOf" srcId="{539966A7-F112-40E9-877C-173CE8E0C4F8}" destId="{AB7C3078-1864-4CDF-9417-6573883ACF1A}" srcOrd="1" destOrd="0" presId="urn:microsoft.com/office/officeart/2009/3/layout/HorizontalOrganizationChart"/>
    <dgm:cxn modelId="{8794F470-C597-47AA-A9E0-95FE56480E0A}" type="presParOf" srcId="{E9D06E00-9252-4280-B50F-B8A380954676}" destId="{8FF20650-3538-4B9B-9D46-3FB1B4A94E13}" srcOrd="1" destOrd="0" presId="urn:microsoft.com/office/officeart/2009/3/layout/HorizontalOrganizationChart"/>
    <dgm:cxn modelId="{B612FB0B-1F06-4371-A002-6BD4A24CC681}" type="presParOf" srcId="{E9D06E00-9252-4280-B50F-B8A380954676}" destId="{0BF5AA5C-5D42-45A7-968E-61A064FEC6A7}" srcOrd="2" destOrd="0" presId="urn:microsoft.com/office/officeart/2009/3/layout/HorizontalOrganizationChart"/>
    <dgm:cxn modelId="{14A37673-1D91-4902-9264-EAADA83AAC17}" type="presParOf" srcId="{2838F57F-A6AB-41ED-A8CF-E3C4664168DC}" destId="{11F0B9F8-A9A0-4766-B4B0-24D4D88D10C6}" srcOrd="2" destOrd="0" presId="urn:microsoft.com/office/officeart/2009/3/layout/HorizontalOrganizationChart"/>
    <dgm:cxn modelId="{01D22716-F579-4024-BC75-6729C0CDD178}" type="presParOf" srcId="{2838F57F-A6AB-41ED-A8CF-E3C4664168DC}" destId="{50ED3273-5A22-4378-AA58-E893B4CB9706}" srcOrd="3" destOrd="0" presId="urn:microsoft.com/office/officeart/2009/3/layout/HorizontalOrganizationChart"/>
    <dgm:cxn modelId="{C852D1B8-43F6-48BE-9B18-A300CFF70B8E}" type="presParOf" srcId="{50ED3273-5A22-4378-AA58-E893B4CB9706}" destId="{12B5610C-FFD2-4E9A-AC70-55824201A9F7}" srcOrd="0" destOrd="0" presId="urn:microsoft.com/office/officeart/2009/3/layout/HorizontalOrganizationChart"/>
    <dgm:cxn modelId="{A70F51F8-E7D7-4CA6-B478-B76FA495F20A}" type="presParOf" srcId="{12B5610C-FFD2-4E9A-AC70-55824201A9F7}" destId="{F0D8BAE7-25CE-4266-91BA-146DF593EBD1}" srcOrd="0" destOrd="0" presId="urn:microsoft.com/office/officeart/2009/3/layout/HorizontalOrganizationChart"/>
    <dgm:cxn modelId="{F6881E97-65DF-4E93-8EF7-AB36B3DDEB2A}" type="presParOf" srcId="{12B5610C-FFD2-4E9A-AC70-55824201A9F7}" destId="{1D5DA2C1-9602-47F0-A1B8-FE84C8E3AE11}" srcOrd="1" destOrd="0" presId="urn:microsoft.com/office/officeart/2009/3/layout/HorizontalOrganizationChart"/>
    <dgm:cxn modelId="{E63D82C9-A4F9-4623-808B-21CF52AEF971}" type="presParOf" srcId="{50ED3273-5A22-4378-AA58-E893B4CB9706}" destId="{629361B3-26D6-4B4A-847A-7826F2D9952A}" srcOrd="1" destOrd="0" presId="urn:microsoft.com/office/officeart/2009/3/layout/HorizontalOrganizationChart"/>
    <dgm:cxn modelId="{049A2455-451E-47BE-A024-5D96BFA65E02}" type="presParOf" srcId="{50ED3273-5A22-4378-AA58-E893B4CB9706}" destId="{699AD632-802C-4440-844B-945DAC9AB17F}" srcOrd="2" destOrd="0" presId="urn:microsoft.com/office/officeart/2009/3/layout/HorizontalOrganizationChart"/>
    <dgm:cxn modelId="{EC3E58EF-0E7B-453B-91B8-726997D216DD}" type="presParOf" srcId="{E8F380E7-3B47-4A25-A706-0D337BFDC7D2}" destId="{3E4B398F-FE04-4873-9A6D-B5315C320680}" srcOrd="2" destOrd="0" presId="urn:microsoft.com/office/officeart/2009/3/layout/HorizontalOrganizationChart"/>
    <dgm:cxn modelId="{58DB3825-8CA2-4132-8332-09F2EBB2FB7F}" type="presParOf" srcId="{DE5B60C6-7597-498E-B1F1-D760BF381999}" destId="{E7F00B40-59C8-4E50-AA0A-91D286294BCA}" srcOrd="8" destOrd="0" presId="urn:microsoft.com/office/officeart/2009/3/layout/HorizontalOrganizationChart"/>
    <dgm:cxn modelId="{F2F0B7D8-E140-488F-812A-B571E5F982D0}" type="presParOf" srcId="{DE5B60C6-7597-498E-B1F1-D760BF381999}" destId="{9E7790A3-040E-43A6-AF2E-6E3D139751F9}" srcOrd="9" destOrd="0" presId="urn:microsoft.com/office/officeart/2009/3/layout/HorizontalOrganizationChart"/>
    <dgm:cxn modelId="{CAAF6C02-7A55-48C5-A9CD-BD9E70544127}" type="presParOf" srcId="{9E7790A3-040E-43A6-AF2E-6E3D139751F9}" destId="{52D05F9B-7D32-42FD-A0D0-16F7C0A963F7}" srcOrd="0" destOrd="0" presId="urn:microsoft.com/office/officeart/2009/3/layout/HorizontalOrganizationChart"/>
    <dgm:cxn modelId="{8B5F1FC4-EF16-4BD6-ABE3-58175C6275F9}" type="presParOf" srcId="{52D05F9B-7D32-42FD-A0D0-16F7C0A963F7}" destId="{823FF718-99B0-44EF-877D-311C9A232661}" srcOrd="0" destOrd="0" presId="urn:microsoft.com/office/officeart/2009/3/layout/HorizontalOrganizationChart"/>
    <dgm:cxn modelId="{A2FCE22E-705E-4602-A180-68EA7ADE1CFD}" type="presParOf" srcId="{52D05F9B-7D32-42FD-A0D0-16F7C0A963F7}" destId="{E733D7F8-56D8-4F21-B898-3B058E3B5765}" srcOrd="1" destOrd="0" presId="urn:microsoft.com/office/officeart/2009/3/layout/HorizontalOrganizationChart"/>
    <dgm:cxn modelId="{5209DFA2-6E21-45AF-8354-2A3662CD1FCE}" type="presParOf" srcId="{9E7790A3-040E-43A6-AF2E-6E3D139751F9}" destId="{2BBA8839-D26A-4DDD-9E9A-079B01AAB216}" srcOrd="1" destOrd="0" presId="urn:microsoft.com/office/officeart/2009/3/layout/HorizontalOrganizationChart"/>
    <dgm:cxn modelId="{8803C7A4-7DA0-43CE-B19D-015A76544FCA}" type="presParOf" srcId="{9E7790A3-040E-43A6-AF2E-6E3D139751F9}" destId="{B107C354-872F-4DE6-A073-7560EA01D03B}" srcOrd="2" destOrd="0" presId="urn:microsoft.com/office/officeart/2009/3/layout/HorizontalOrganizationChart"/>
    <dgm:cxn modelId="{DD83B965-2694-4D16-8C1E-4F6E00326DE2}" type="presParOf" srcId="{98334A27-86F8-462A-AD8E-DF611222D7F8}" destId="{ECCD403D-F66D-4715-8876-2F28DEF8D8D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6852C174-236D-4F8B-B32A-F3CD4C2BA226}" type="presOf" srcId="{8702A5AD-004C-4AC2-8B5B-7D074E29614E}" destId="{A35B1F64-39B9-488E-9A69-5ABF7314E0B7}" srcOrd="0" destOrd="0" presId="urn:microsoft.com/office/officeart/2005/8/layout/pList2#1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A7676C7E-ECEC-426A-9896-E287E804F42B}" type="presOf" srcId="{7DD85846-061B-44DF-9046-A6F6F47A1729}" destId="{E3A46667-4DCB-4C4D-8A23-6E7C7D33C5C9}" srcOrd="0" destOrd="0" presId="urn:microsoft.com/office/officeart/2005/8/layout/pList2#1"/>
    <dgm:cxn modelId="{20387E04-A087-407F-A1AF-4C360FBA3029}" type="presOf" srcId="{5CA82118-5983-4310-B949-63646AFD2502}" destId="{860DA7BB-32DD-4D4C-8898-4F3D9B917CA4}" srcOrd="0" destOrd="0" presId="urn:microsoft.com/office/officeart/2005/8/layout/pList2#1"/>
    <dgm:cxn modelId="{D38016D4-6AD1-4115-96CB-40F4900F369C}" type="presOf" srcId="{D7D0AEFB-9BBC-41EF-AA81-6254B3F8191A}" destId="{FCA46A5E-2556-4404-8CC3-B7AD98195BA0}" srcOrd="0" destOrd="0" presId="urn:microsoft.com/office/officeart/2005/8/layout/pList2#1"/>
    <dgm:cxn modelId="{092EC838-AAC2-43A0-B9DA-61EBC3CF1753}" type="presOf" srcId="{8AF5B854-AA29-4EC3-B897-494F66784B2E}" destId="{194C7F05-020C-404B-87D8-611668FC0C31}" srcOrd="0" destOrd="0" presId="urn:microsoft.com/office/officeart/2005/8/layout/pList2#1"/>
    <dgm:cxn modelId="{974779FD-A45A-402C-912F-81316E841FDA}" type="presOf" srcId="{0B9CFEC1-9F71-4774-94E7-EC9D5D253C7E}" destId="{CD573228-1CB1-421D-9CB9-B2A4457E6157}" srcOrd="0" destOrd="0" presId="urn:microsoft.com/office/officeart/2005/8/layout/pList2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7F0E7C58-1972-4E98-A317-F7DE4D77FF2C}" type="presParOf" srcId="{CD573228-1CB1-421D-9CB9-B2A4457E6157}" destId="{AA69D61B-D876-4056-88CA-C94E80E3EA53}" srcOrd="0" destOrd="0" presId="urn:microsoft.com/office/officeart/2005/8/layout/pList2#1"/>
    <dgm:cxn modelId="{FD526EA2-4B19-48B2-A887-40B0AA7305D3}" type="presParOf" srcId="{CD573228-1CB1-421D-9CB9-B2A4457E6157}" destId="{5C10EE41-A760-416E-A0D5-76D140B5A5E7}" srcOrd="1" destOrd="0" presId="urn:microsoft.com/office/officeart/2005/8/layout/pList2#1"/>
    <dgm:cxn modelId="{989601BF-7B49-4727-BB0D-45D9DDF68A64}" type="presParOf" srcId="{5C10EE41-A760-416E-A0D5-76D140B5A5E7}" destId="{9A162E04-E238-4471-BE69-F93981054381}" srcOrd="0" destOrd="0" presId="urn:microsoft.com/office/officeart/2005/8/layout/pList2#1"/>
    <dgm:cxn modelId="{656CBBFC-A69E-4019-A3BD-B8CD4895AD4D}" type="presParOf" srcId="{9A162E04-E238-4471-BE69-F93981054381}" destId="{A35B1F64-39B9-488E-9A69-5ABF7314E0B7}" srcOrd="0" destOrd="0" presId="urn:microsoft.com/office/officeart/2005/8/layout/pList2#1"/>
    <dgm:cxn modelId="{4669A0CE-1AB7-4324-BDDB-D8FBFD5C4592}" type="presParOf" srcId="{9A162E04-E238-4471-BE69-F93981054381}" destId="{559A5DF6-309D-4BBD-812D-137430B3E6D6}" srcOrd="1" destOrd="0" presId="urn:microsoft.com/office/officeart/2005/8/layout/pList2#1"/>
    <dgm:cxn modelId="{C732B6BA-5DB7-4985-A025-ED2F7B3F337C}" type="presParOf" srcId="{9A162E04-E238-4471-BE69-F93981054381}" destId="{5A79CCFB-DE61-43AF-A8A9-6B77D5F2F6D3}" srcOrd="2" destOrd="0" presId="urn:microsoft.com/office/officeart/2005/8/layout/pList2#1"/>
    <dgm:cxn modelId="{7B7C9E5F-4532-4C1A-AB47-8A7F92A256AC}" type="presParOf" srcId="{5C10EE41-A760-416E-A0D5-76D140B5A5E7}" destId="{194C7F05-020C-404B-87D8-611668FC0C31}" srcOrd="1" destOrd="0" presId="urn:microsoft.com/office/officeart/2005/8/layout/pList2#1"/>
    <dgm:cxn modelId="{22E24F92-C329-4882-9953-73C998424B71}" type="presParOf" srcId="{5C10EE41-A760-416E-A0D5-76D140B5A5E7}" destId="{21DF5CD4-7C0F-4E8D-ABD8-10676E5C7510}" srcOrd="2" destOrd="0" presId="urn:microsoft.com/office/officeart/2005/8/layout/pList2#1"/>
    <dgm:cxn modelId="{6D1B8D04-9EFD-409A-92A4-68B9E1296045}" type="presParOf" srcId="{21DF5CD4-7C0F-4E8D-ABD8-10676E5C7510}" destId="{860DA7BB-32DD-4D4C-8898-4F3D9B917CA4}" srcOrd="0" destOrd="0" presId="urn:microsoft.com/office/officeart/2005/8/layout/pList2#1"/>
    <dgm:cxn modelId="{7A1FB980-9135-4B5F-AAE1-AC6C4240A716}" type="presParOf" srcId="{21DF5CD4-7C0F-4E8D-ABD8-10676E5C7510}" destId="{E3826CCE-7888-4954-800C-F4192A9B3504}" srcOrd="1" destOrd="0" presId="urn:microsoft.com/office/officeart/2005/8/layout/pList2#1"/>
    <dgm:cxn modelId="{F0BC108C-9805-4306-882B-7EA3EAD97CF0}" type="presParOf" srcId="{21DF5CD4-7C0F-4E8D-ABD8-10676E5C7510}" destId="{05F92F85-E240-43B9-8853-DB1EEFEB7A8D}" srcOrd="2" destOrd="0" presId="urn:microsoft.com/office/officeart/2005/8/layout/pList2#1"/>
    <dgm:cxn modelId="{AA0A86FC-A54A-4EE5-B396-1D0FDD6B2416}" type="presParOf" srcId="{5C10EE41-A760-416E-A0D5-76D140B5A5E7}" destId="{FCA46A5E-2556-4404-8CC3-B7AD98195BA0}" srcOrd="3" destOrd="0" presId="urn:microsoft.com/office/officeart/2005/8/layout/pList2#1"/>
    <dgm:cxn modelId="{9138E500-FD81-4958-9013-A579A2111F15}" type="presParOf" srcId="{5C10EE41-A760-416E-A0D5-76D140B5A5E7}" destId="{72917D18-8FA9-4B05-A2B2-845219E53A12}" srcOrd="4" destOrd="0" presId="urn:microsoft.com/office/officeart/2005/8/layout/pList2#1"/>
    <dgm:cxn modelId="{6A8E29E2-AD06-4DA4-AFBC-593E66ED5807}" type="presParOf" srcId="{72917D18-8FA9-4B05-A2B2-845219E53A12}" destId="{E3A46667-4DCB-4C4D-8A23-6E7C7D33C5C9}" srcOrd="0" destOrd="0" presId="urn:microsoft.com/office/officeart/2005/8/layout/pList2#1"/>
    <dgm:cxn modelId="{FF88D0E3-7B9C-422F-B8C2-942186E51060}" type="presParOf" srcId="{72917D18-8FA9-4B05-A2B2-845219E53A12}" destId="{8B70216D-AD41-4EFE-9185-389B9676B7E5}" srcOrd="1" destOrd="0" presId="urn:microsoft.com/office/officeart/2005/8/layout/pList2#1"/>
    <dgm:cxn modelId="{1F11C0F4-8C1B-43BC-AEBF-2460A7A2A9CA}" type="presParOf" srcId="{72917D18-8FA9-4B05-A2B2-845219E53A12}" destId="{22D43351-3C54-4879-A900-4207BE869BB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느리고</a:t>
          </a:r>
          <a:r>
            <a:rPr lang="en-US" altLang="ko-KR" dirty="0" smtClean="0"/>
            <a:t>,</a:t>
          </a:r>
          <a:r>
            <a:rPr lang="ko-KR" altLang="en-US" dirty="0" smtClean="0"/>
            <a:t> 산 능선 등으로 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#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60554309-A2CB-47C8-AD29-7AB9066983FF}" type="presOf" srcId="{8702A5AD-004C-4AC2-8B5B-7D074E29614E}" destId="{58A3A5D5-2496-468A-98DA-2B5E49F7E560}" srcOrd="0" destOrd="0" presId="urn:microsoft.com/office/officeart/2005/8/layout/pList1#1"/>
    <dgm:cxn modelId="{E2B69A47-D047-416A-9D0D-C9EB98944297}" type="presOf" srcId="{D7D0AEFB-9BBC-41EF-AA81-6254B3F8191A}" destId="{5668C6F7-88A2-49F3-82B1-A1C7EA5EA7F3}" srcOrd="0" destOrd="0" presId="urn:microsoft.com/office/officeart/2005/8/layout/pList1#1"/>
    <dgm:cxn modelId="{7E988B5E-BD7C-402F-AE22-E85C1374486A}" type="presOf" srcId="{7DD85846-061B-44DF-9046-A6F6F47A1729}" destId="{0038F541-5F88-4727-AB2E-336B616BEC67}" srcOrd="0" destOrd="0" presId="urn:microsoft.com/office/officeart/2005/8/layout/pList1#1"/>
    <dgm:cxn modelId="{5F8BBF8C-6530-43A3-8D66-1DE891C940A3}" type="presOf" srcId="{0B9CFEC1-9F71-4774-94E7-EC9D5D253C7E}" destId="{8ADADE3F-C505-4EA2-92BA-13796CC8CD62}" srcOrd="0" destOrd="0" presId="urn:microsoft.com/office/officeart/2005/8/layout/pList1#1"/>
    <dgm:cxn modelId="{DF3BF605-0017-47FA-B526-0FB007D898C8}" type="presOf" srcId="{8AF5B854-AA29-4EC3-B897-494F66784B2E}" destId="{ABD73B70-853C-4AB6-B174-42E85D78C329}" srcOrd="0" destOrd="0" presId="urn:microsoft.com/office/officeart/2005/8/layout/pList1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208C1098-00A8-4CA9-932E-11F595B96953}" type="presOf" srcId="{5CA82118-5983-4310-B949-63646AFD2502}" destId="{5AAA792E-D81C-4133-B8E9-6585A3238D0B}" srcOrd="0" destOrd="0" presId="urn:microsoft.com/office/officeart/2005/8/layout/pList1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7CF5DB67-49C5-4EB7-84B5-39C3C2897E5D}" type="presParOf" srcId="{8ADADE3F-C505-4EA2-92BA-13796CC8CD62}" destId="{D25B76BF-D758-4006-AAD8-A80B539CEDCC}" srcOrd="0" destOrd="0" presId="urn:microsoft.com/office/officeart/2005/8/layout/pList1#1"/>
    <dgm:cxn modelId="{3DD23448-1420-4B6B-B176-F7C24B8E156D}" type="presParOf" srcId="{D25B76BF-D758-4006-AAD8-A80B539CEDCC}" destId="{7C066375-388C-4DE4-9291-2E56B07C936D}" srcOrd="0" destOrd="0" presId="urn:microsoft.com/office/officeart/2005/8/layout/pList1#1"/>
    <dgm:cxn modelId="{DC5B9CA6-7046-4ABF-B95E-42532C3C2904}" type="presParOf" srcId="{D25B76BF-D758-4006-AAD8-A80B539CEDCC}" destId="{58A3A5D5-2496-468A-98DA-2B5E49F7E560}" srcOrd="1" destOrd="0" presId="urn:microsoft.com/office/officeart/2005/8/layout/pList1#1"/>
    <dgm:cxn modelId="{58D3EC8E-0024-4B79-9A98-9939FA79C9AE}" type="presParOf" srcId="{8ADADE3F-C505-4EA2-92BA-13796CC8CD62}" destId="{ABD73B70-853C-4AB6-B174-42E85D78C329}" srcOrd="1" destOrd="0" presId="urn:microsoft.com/office/officeart/2005/8/layout/pList1#1"/>
    <dgm:cxn modelId="{A0C1CBD2-98DB-41A4-84A8-E24D36AB8613}" type="presParOf" srcId="{8ADADE3F-C505-4EA2-92BA-13796CC8CD62}" destId="{C9168088-F163-4C4B-9186-837FA9EA281C}" srcOrd="2" destOrd="0" presId="urn:microsoft.com/office/officeart/2005/8/layout/pList1#1"/>
    <dgm:cxn modelId="{34AC1213-D754-46C3-A074-AF68B37D7A77}" type="presParOf" srcId="{C9168088-F163-4C4B-9186-837FA9EA281C}" destId="{DA8BF7E0-AB24-4BAC-B91B-F5055708EAF0}" srcOrd="0" destOrd="0" presId="urn:microsoft.com/office/officeart/2005/8/layout/pList1#1"/>
    <dgm:cxn modelId="{33298356-AF1B-4421-90E1-6F8061A9D987}" type="presParOf" srcId="{C9168088-F163-4C4B-9186-837FA9EA281C}" destId="{5AAA792E-D81C-4133-B8E9-6585A3238D0B}" srcOrd="1" destOrd="0" presId="urn:microsoft.com/office/officeart/2005/8/layout/pList1#1"/>
    <dgm:cxn modelId="{03A562BE-C794-4B73-ABAF-C22F0C1EDE24}" type="presParOf" srcId="{8ADADE3F-C505-4EA2-92BA-13796CC8CD62}" destId="{5668C6F7-88A2-49F3-82B1-A1C7EA5EA7F3}" srcOrd="3" destOrd="0" presId="urn:microsoft.com/office/officeart/2005/8/layout/pList1#1"/>
    <dgm:cxn modelId="{17BA6F1F-DD14-4395-A6E4-3772CFEF4EA3}" type="presParOf" srcId="{8ADADE3F-C505-4EA2-92BA-13796CC8CD62}" destId="{2C99699E-CFE9-4FFD-AEAA-0CACF0D62BF9}" srcOrd="4" destOrd="0" presId="urn:microsoft.com/office/officeart/2005/8/layout/pList1#1"/>
    <dgm:cxn modelId="{489EE6E6-8016-4410-B5C5-F7AEC1D39272}" type="presParOf" srcId="{2C99699E-CFE9-4FFD-AEAA-0CACF0D62BF9}" destId="{C3B3D3AE-599F-46AA-9BBF-7CB4F7764719}" srcOrd="0" destOrd="0" presId="urn:microsoft.com/office/officeart/2005/8/layout/pList1#1"/>
    <dgm:cxn modelId="{A89BCC92-65BE-4D4F-BF3B-E5350108CEDC}" type="presParOf" srcId="{2C99699E-CFE9-4FFD-AEAA-0CACF0D62BF9}" destId="{0038F541-5F88-4727-AB2E-336B616BEC6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#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505D8ED-7A30-425A-A73F-CBF1FBF32BAC}" type="presOf" srcId="{43A8E6BD-CF53-4E7E-A2D1-C9BAA7EC1846}" destId="{F7DCA65A-894D-4AC6-B1E9-ACA4F596C5D8}" srcOrd="1" destOrd="0" presId="urn:microsoft.com/office/officeart/2005/8/layout/hProcess7#1"/>
    <dgm:cxn modelId="{ADFC49B8-0550-450D-B8E1-B86CF9E97E0D}" type="presOf" srcId="{43A8E6BD-CF53-4E7E-A2D1-C9BAA7EC1846}" destId="{3049974A-7247-4E28-97D1-9E15D727F7B1}" srcOrd="0" destOrd="0" presId="urn:microsoft.com/office/officeart/2005/8/layout/hProcess7#1"/>
    <dgm:cxn modelId="{B9F683CF-336E-4436-BC2E-98996CACEE9E}" type="presOf" srcId="{E58705F4-8C08-489F-9E0F-FC146A3C5325}" destId="{257D5F0E-85D4-44EE-9C43-81E951262C6E}" srcOrd="0" destOrd="0" presId="urn:microsoft.com/office/officeart/2005/8/layout/hProcess7#1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4819142-6938-410E-8D94-B3F5A3FFCACC}" type="presOf" srcId="{234CCDC3-73CB-4E9C-BF95-336AD633A9A4}" destId="{037374E0-A064-401B-9E03-ABB01B5FA125}" srcOrd="0" destOrd="0" presId="urn:microsoft.com/office/officeart/2005/8/layout/hProcess7#1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39E0A046-CA6E-43AA-94BE-E5291E4F98B4}" type="presOf" srcId="{DCC0AE89-D297-48E9-A622-8D4D84A98243}" destId="{ED550A03-5E3A-408E-9DB3-A02D4426A7B4}" srcOrd="0" destOrd="0" presId="urn:microsoft.com/office/officeart/2005/8/layout/hProcess7#1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B6BAE74C-E34B-4B5C-84D2-8A93D26D5AE6}" type="presOf" srcId="{E58705F4-8C08-489F-9E0F-FC146A3C5325}" destId="{88D7545F-3BBC-47C8-A1A8-3F50155644D2}" srcOrd="1" destOrd="0" presId="urn:microsoft.com/office/officeart/2005/8/layout/hProcess7#1"/>
    <dgm:cxn modelId="{E1D96D8E-96AF-4800-8238-710C6B483ED8}" type="presOf" srcId="{3E12F2DB-5795-484E-AC76-4C2B4790A74A}" destId="{EB3AA79C-36F1-49A9-86BC-9BF962B76013}" srcOrd="0" destOrd="0" presId="urn:microsoft.com/office/officeart/2005/8/layout/hProcess7#1"/>
    <dgm:cxn modelId="{9EEEE744-2D69-4E0B-B74A-492050ABB367}" type="presOf" srcId="{3E12F2DB-5795-484E-AC76-4C2B4790A74A}" destId="{C0573AF2-624D-419E-ACAE-13797303AB4F}" srcOrd="1" destOrd="0" presId="urn:microsoft.com/office/officeart/2005/8/layout/hProcess7#1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1A890001-4701-47EC-B12F-11B5A3780CC4}" type="presOf" srcId="{D3E25FDD-2B15-4DDC-8B45-9EB1F659E04E}" destId="{4AB60F2B-AFDD-4791-A362-B1812FEEB33C}" srcOrd="0" destOrd="0" presId="urn:microsoft.com/office/officeart/2005/8/layout/hProcess7#1"/>
    <dgm:cxn modelId="{F5443A52-F027-4D8C-A640-DADC281DB3C0}" type="presOf" srcId="{BAAB3595-80A1-448A-B4C7-AADDD65084F6}" destId="{FB295D48-4D48-4E50-B8C0-1EB636E20A98}" srcOrd="0" destOrd="0" presId="urn:microsoft.com/office/officeart/2005/8/layout/hProcess7#1"/>
    <dgm:cxn modelId="{BC97EC75-6888-46E7-94C1-B098CD00896A}" type="presParOf" srcId="{ED550A03-5E3A-408E-9DB3-A02D4426A7B4}" destId="{702EBE00-ECE3-4E23-BC55-184B77989189}" srcOrd="0" destOrd="0" presId="urn:microsoft.com/office/officeart/2005/8/layout/hProcess7#1"/>
    <dgm:cxn modelId="{9448A84C-D695-4191-840A-64AC0920F88C}" type="presParOf" srcId="{702EBE00-ECE3-4E23-BC55-184B77989189}" destId="{257D5F0E-85D4-44EE-9C43-81E951262C6E}" srcOrd="0" destOrd="0" presId="urn:microsoft.com/office/officeart/2005/8/layout/hProcess7#1"/>
    <dgm:cxn modelId="{99DFB59A-1CFF-40A8-A1EC-8240D92E5200}" type="presParOf" srcId="{702EBE00-ECE3-4E23-BC55-184B77989189}" destId="{88D7545F-3BBC-47C8-A1A8-3F50155644D2}" srcOrd="1" destOrd="0" presId="urn:microsoft.com/office/officeart/2005/8/layout/hProcess7#1"/>
    <dgm:cxn modelId="{455813F1-5D22-45BB-8342-3FF99FC37AAD}" type="presParOf" srcId="{702EBE00-ECE3-4E23-BC55-184B77989189}" destId="{FB295D48-4D48-4E50-B8C0-1EB636E20A98}" srcOrd="2" destOrd="0" presId="urn:microsoft.com/office/officeart/2005/8/layout/hProcess7#1"/>
    <dgm:cxn modelId="{2A5EFCC1-2256-43E3-AF05-CAF7F2F08F5B}" type="presParOf" srcId="{ED550A03-5E3A-408E-9DB3-A02D4426A7B4}" destId="{7DADCEA1-3F7D-4B3B-98E5-80915DF2C838}" srcOrd="1" destOrd="0" presId="urn:microsoft.com/office/officeart/2005/8/layout/hProcess7#1"/>
    <dgm:cxn modelId="{71845833-FB21-4E6A-81BF-57A79CB301CF}" type="presParOf" srcId="{ED550A03-5E3A-408E-9DB3-A02D4426A7B4}" destId="{B1C38277-B9D3-4949-B68D-B026BA82C489}" srcOrd="2" destOrd="0" presId="urn:microsoft.com/office/officeart/2005/8/layout/hProcess7#1"/>
    <dgm:cxn modelId="{0B5CA5F3-FD01-4771-A6B1-8280715F4ED8}" type="presParOf" srcId="{B1C38277-B9D3-4949-B68D-B026BA82C489}" destId="{B163A693-C30C-4B24-B580-ACF481B06A8E}" srcOrd="0" destOrd="0" presId="urn:microsoft.com/office/officeart/2005/8/layout/hProcess7#1"/>
    <dgm:cxn modelId="{A5802AA4-B4DD-4E03-9610-7F0BC976AD34}" type="presParOf" srcId="{B1C38277-B9D3-4949-B68D-B026BA82C489}" destId="{6C56B7E8-0D1D-48B1-B653-19AE789BB493}" srcOrd="1" destOrd="0" presId="urn:microsoft.com/office/officeart/2005/8/layout/hProcess7#1"/>
    <dgm:cxn modelId="{9C272F2B-6212-437D-A00B-D6F6ECAB3B3D}" type="presParOf" srcId="{B1C38277-B9D3-4949-B68D-B026BA82C489}" destId="{637BEA7C-304C-461D-AB69-860755AF3D76}" srcOrd="2" destOrd="0" presId="urn:microsoft.com/office/officeart/2005/8/layout/hProcess7#1"/>
    <dgm:cxn modelId="{4F1B28DD-81F6-4906-B8F5-C829617AB2F7}" type="presParOf" srcId="{ED550A03-5E3A-408E-9DB3-A02D4426A7B4}" destId="{FA75AE30-2416-47BC-83DE-F23BF104FCE1}" srcOrd="3" destOrd="0" presId="urn:microsoft.com/office/officeart/2005/8/layout/hProcess7#1"/>
    <dgm:cxn modelId="{9C764C79-2522-47E8-ACA1-D517C20DCA30}" type="presParOf" srcId="{ED550A03-5E3A-408E-9DB3-A02D4426A7B4}" destId="{B9CB3F94-AF6F-4B61-B99A-A06EBFEF5639}" srcOrd="4" destOrd="0" presId="urn:microsoft.com/office/officeart/2005/8/layout/hProcess7#1"/>
    <dgm:cxn modelId="{3E065EB0-0A41-4499-93C1-96C78F91161B}" type="presParOf" srcId="{B9CB3F94-AF6F-4B61-B99A-A06EBFEF5639}" destId="{3049974A-7247-4E28-97D1-9E15D727F7B1}" srcOrd="0" destOrd="0" presId="urn:microsoft.com/office/officeart/2005/8/layout/hProcess7#1"/>
    <dgm:cxn modelId="{B8746A1D-6A10-467E-BBE5-D44DAD0F028E}" type="presParOf" srcId="{B9CB3F94-AF6F-4B61-B99A-A06EBFEF5639}" destId="{F7DCA65A-894D-4AC6-B1E9-ACA4F596C5D8}" srcOrd="1" destOrd="0" presId="urn:microsoft.com/office/officeart/2005/8/layout/hProcess7#1"/>
    <dgm:cxn modelId="{DD34B3CB-4488-48C0-91C2-2818EFFBF37E}" type="presParOf" srcId="{B9CB3F94-AF6F-4B61-B99A-A06EBFEF5639}" destId="{4AB60F2B-AFDD-4791-A362-B1812FEEB33C}" srcOrd="2" destOrd="0" presId="urn:microsoft.com/office/officeart/2005/8/layout/hProcess7#1"/>
    <dgm:cxn modelId="{A682FE7A-8D4C-40AB-B8DF-CB4C2344E749}" type="presParOf" srcId="{ED550A03-5E3A-408E-9DB3-A02D4426A7B4}" destId="{5619B79E-DCB9-454A-AC5C-7BA309199F41}" srcOrd="5" destOrd="0" presId="urn:microsoft.com/office/officeart/2005/8/layout/hProcess7#1"/>
    <dgm:cxn modelId="{BC968130-33F9-4EED-957B-2025102233A9}" type="presParOf" srcId="{ED550A03-5E3A-408E-9DB3-A02D4426A7B4}" destId="{550F283D-F329-41B7-B2E7-9B863075F7C9}" srcOrd="6" destOrd="0" presId="urn:microsoft.com/office/officeart/2005/8/layout/hProcess7#1"/>
    <dgm:cxn modelId="{17BA59EA-78F0-4016-8917-7FA160D47518}" type="presParOf" srcId="{550F283D-F329-41B7-B2E7-9B863075F7C9}" destId="{DBCB6508-B815-43C3-ABA7-F83C8D3F4763}" srcOrd="0" destOrd="0" presId="urn:microsoft.com/office/officeart/2005/8/layout/hProcess7#1"/>
    <dgm:cxn modelId="{38C07306-8C84-47C8-B266-8D86026E36D9}" type="presParOf" srcId="{550F283D-F329-41B7-B2E7-9B863075F7C9}" destId="{DBE960D3-BACF-43CA-97B5-93CA0938FED2}" srcOrd="1" destOrd="0" presId="urn:microsoft.com/office/officeart/2005/8/layout/hProcess7#1"/>
    <dgm:cxn modelId="{891E783B-69B8-4636-AEE4-189DBB6932F1}" type="presParOf" srcId="{550F283D-F329-41B7-B2E7-9B863075F7C9}" destId="{EB64163F-3FA2-4989-A58E-465765E51C62}" srcOrd="2" destOrd="0" presId="urn:microsoft.com/office/officeart/2005/8/layout/hProcess7#1"/>
    <dgm:cxn modelId="{102794BA-F22F-4E62-9F61-3CC754FADA38}" type="presParOf" srcId="{ED550A03-5E3A-408E-9DB3-A02D4426A7B4}" destId="{2DAFB450-7A85-4642-B42E-BC0E355D4018}" srcOrd="7" destOrd="0" presId="urn:microsoft.com/office/officeart/2005/8/layout/hProcess7#1"/>
    <dgm:cxn modelId="{B308E47A-420A-4805-BE51-E5455E1CF209}" type="presParOf" srcId="{ED550A03-5E3A-408E-9DB3-A02D4426A7B4}" destId="{D59493B5-1FAC-41B5-AEC7-B14004D4BF2E}" srcOrd="8" destOrd="0" presId="urn:microsoft.com/office/officeart/2005/8/layout/hProcess7#1"/>
    <dgm:cxn modelId="{2456E48A-1535-4646-938F-FD7F589E4243}" type="presParOf" srcId="{D59493B5-1FAC-41B5-AEC7-B14004D4BF2E}" destId="{EB3AA79C-36F1-49A9-86BC-9BF962B76013}" srcOrd="0" destOrd="0" presId="urn:microsoft.com/office/officeart/2005/8/layout/hProcess7#1"/>
    <dgm:cxn modelId="{A6F1D57D-E2EB-456A-8CC9-66D849B9A356}" type="presParOf" srcId="{D59493B5-1FAC-41B5-AEC7-B14004D4BF2E}" destId="{C0573AF2-624D-419E-ACAE-13797303AB4F}" srcOrd="1" destOrd="0" presId="urn:microsoft.com/office/officeart/2005/8/layout/hProcess7#1"/>
    <dgm:cxn modelId="{F4B18532-688B-49B5-8F38-EAC856950B4F}" type="presParOf" srcId="{D59493B5-1FAC-41B5-AEC7-B14004D4BF2E}" destId="{037374E0-A064-401B-9E03-ABB01B5FA125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00B40-59C8-4E50-AA0A-91D286294BCA}">
      <dsp:nvSpPr>
        <dsp:cNvPr id="0" name=""/>
        <dsp:cNvSpPr/>
      </dsp:nvSpPr>
      <dsp:spPr>
        <a:xfrm>
          <a:off x="4197176" y="2262981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979879"/>
              </a:lnTo>
              <a:lnTo>
                <a:pt x="368349" y="1979879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0B9F8-A9A0-4766-B4B0-24D4D88D10C6}">
      <dsp:nvSpPr>
        <dsp:cNvPr id="0" name=""/>
        <dsp:cNvSpPr/>
      </dsp:nvSpPr>
      <dsp:spPr>
        <a:xfrm>
          <a:off x="6407274" y="345090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E9AEF-EF51-4A73-828D-002C0E432C9D}">
      <dsp:nvSpPr>
        <dsp:cNvPr id="0" name=""/>
        <dsp:cNvSpPr/>
      </dsp:nvSpPr>
      <dsp:spPr>
        <a:xfrm>
          <a:off x="6407274" y="3054933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5C7A2-4789-490B-B0D2-380BE0ED398A}">
      <dsp:nvSpPr>
        <dsp:cNvPr id="0" name=""/>
        <dsp:cNvSpPr/>
      </dsp:nvSpPr>
      <dsp:spPr>
        <a:xfrm>
          <a:off x="4197176" y="2262981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187927"/>
              </a:lnTo>
              <a:lnTo>
                <a:pt x="368349" y="1187927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50EB5-52E9-4BCE-AF95-0F1E066B423D}">
      <dsp:nvSpPr>
        <dsp:cNvPr id="0" name=""/>
        <dsp:cNvSpPr/>
      </dsp:nvSpPr>
      <dsp:spPr>
        <a:xfrm>
          <a:off x="6407274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7A6ED-06BC-4682-9367-2615FEE4B50B}">
      <dsp:nvSpPr>
        <dsp:cNvPr id="0" name=""/>
        <dsp:cNvSpPr/>
      </dsp:nvSpPr>
      <dsp:spPr>
        <a:xfrm>
          <a:off x="4197176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8A1-0B08-43DE-B94C-98F8997C4F8D}">
      <dsp:nvSpPr>
        <dsp:cNvPr id="0" name=""/>
        <dsp:cNvSpPr/>
      </dsp:nvSpPr>
      <dsp:spPr>
        <a:xfrm>
          <a:off x="6407274" y="1075054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EB33F-0029-4D86-8DC1-58DFA420240F}">
      <dsp:nvSpPr>
        <dsp:cNvPr id="0" name=""/>
        <dsp:cNvSpPr/>
      </dsp:nvSpPr>
      <dsp:spPr>
        <a:xfrm>
          <a:off x="6407274" y="67907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3C55-3ECC-4A96-8796-B9CEACECA9A0}">
      <dsp:nvSpPr>
        <dsp:cNvPr id="0" name=""/>
        <dsp:cNvSpPr/>
      </dsp:nvSpPr>
      <dsp:spPr>
        <a:xfrm>
          <a:off x="4197176" y="1075054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1187927"/>
              </a:moveTo>
              <a:lnTo>
                <a:pt x="184174" y="1187927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BE009-FEF3-4306-B30A-DDC060F8EF15}">
      <dsp:nvSpPr>
        <dsp:cNvPr id="0" name=""/>
        <dsp:cNvSpPr/>
      </dsp:nvSpPr>
      <dsp:spPr>
        <a:xfrm>
          <a:off x="4197176" y="283102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1979879"/>
              </a:moveTo>
              <a:lnTo>
                <a:pt x="184174" y="1979879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477DF-33C7-4B58-8FF2-79500F100C5D}">
      <dsp:nvSpPr>
        <dsp:cNvPr id="0" name=""/>
        <dsp:cNvSpPr/>
      </dsp:nvSpPr>
      <dsp:spPr>
        <a:xfrm>
          <a:off x="2355428" y="1982114"/>
          <a:ext cx="1841748" cy="561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지능형 자동주차 시스템</a:t>
          </a:r>
          <a:endParaRPr lang="ko-KR" sz="1300" kern="1200"/>
        </a:p>
      </dsp:txBody>
      <dsp:txXfrm>
        <a:off x="2355428" y="1982114"/>
        <a:ext cx="1841748" cy="561733"/>
      </dsp:txXfrm>
    </dsp:sp>
    <dsp:sp modelId="{5A7CA7C0-C3EA-4235-AA4E-C8D139929E90}">
      <dsp:nvSpPr>
        <dsp:cNvPr id="0" name=""/>
        <dsp:cNvSpPr/>
      </dsp:nvSpPr>
      <dsp:spPr>
        <a:xfrm>
          <a:off x="4565525" y="2235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기본환경설정</a:t>
          </a:r>
          <a:endParaRPr lang="ko-KR" sz="1300" kern="1200"/>
        </a:p>
      </dsp:txBody>
      <dsp:txXfrm>
        <a:off x="4565525" y="2235"/>
        <a:ext cx="1841748" cy="561733"/>
      </dsp:txXfrm>
    </dsp:sp>
    <dsp:sp modelId="{4E69D53C-3B38-4304-A69E-252B5A005E29}">
      <dsp:nvSpPr>
        <dsp:cNvPr id="0" name=""/>
        <dsp:cNvSpPr/>
      </dsp:nvSpPr>
      <dsp:spPr>
        <a:xfrm>
          <a:off x="4565525" y="794187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주행 및 장애물회피</a:t>
          </a:r>
          <a:endParaRPr lang="ko-KR" sz="1300" kern="1200"/>
        </a:p>
      </dsp:txBody>
      <dsp:txXfrm>
        <a:off x="4565525" y="794187"/>
        <a:ext cx="1841748" cy="561733"/>
      </dsp:txXfrm>
    </dsp:sp>
    <dsp:sp modelId="{9E52A247-DD2B-4833-9A0C-7DECD4D6E5D0}">
      <dsp:nvSpPr>
        <dsp:cNvPr id="0" name=""/>
        <dsp:cNvSpPr/>
      </dsp:nvSpPr>
      <dsp:spPr>
        <a:xfrm>
          <a:off x="6775623" y="398211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차선인식</a:t>
          </a:r>
          <a:endParaRPr lang="ko-KR" sz="1300" kern="1200"/>
        </a:p>
      </dsp:txBody>
      <dsp:txXfrm>
        <a:off x="6775623" y="398211"/>
        <a:ext cx="1841748" cy="561733"/>
      </dsp:txXfrm>
    </dsp:sp>
    <dsp:sp modelId="{5782EACD-3B03-48BF-A668-72A6A417697B}">
      <dsp:nvSpPr>
        <dsp:cNvPr id="0" name=""/>
        <dsp:cNvSpPr/>
      </dsp:nvSpPr>
      <dsp:spPr>
        <a:xfrm>
          <a:off x="6775623" y="1190163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Slam &amp; mapping</a:t>
          </a:r>
          <a:endParaRPr lang="ko-KR" sz="1300" kern="1200"/>
        </a:p>
      </dsp:txBody>
      <dsp:txXfrm>
        <a:off x="6775623" y="1190163"/>
        <a:ext cx="1841748" cy="561733"/>
      </dsp:txXfrm>
    </dsp:sp>
    <dsp:sp modelId="{802D3B08-6919-4299-96C6-A8F7113773E3}">
      <dsp:nvSpPr>
        <dsp:cNvPr id="0" name=""/>
        <dsp:cNvSpPr/>
      </dsp:nvSpPr>
      <dsp:spPr>
        <a:xfrm>
          <a:off x="4565525" y="198211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자동주차 기능</a:t>
          </a:r>
          <a:endParaRPr lang="ko-KR" sz="1300" kern="1200"/>
        </a:p>
      </dsp:txBody>
      <dsp:txXfrm>
        <a:off x="4565525" y="1982114"/>
        <a:ext cx="1841748" cy="561733"/>
      </dsp:txXfrm>
    </dsp:sp>
    <dsp:sp modelId="{705DECA9-1A21-44CA-9B35-C7FC246AA9CC}">
      <dsp:nvSpPr>
        <dsp:cNvPr id="0" name=""/>
        <dsp:cNvSpPr/>
      </dsp:nvSpPr>
      <dsp:spPr>
        <a:xfrm>
          <a:off x="6775623" y="1982114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운전자위치인식</a:t>
          </a:r>
          <a:endParaRPr lang="ko-KR" sz="1300" kern="1200"/>
        </a:p>
      </dsp:txBody>
      <dsp:txXfrm>
        <a:off x="6775623" y="1982114"/>
        <a:ext cx="1841748" cy="561733"/>
      </dsp:txXfrm>
    </dsp:sp>
    <dsp:sp modelId="{6A47A88F-C5DB-47F5-A29F-404426B96E95}">
      <dsp:nvSpPr>
        <dsp:cNvPr id="0" name=""/>
        <dsp:cNvSpPr/>
      </dsp:nvSpPr>
      <dsp:spPr>
        <a:xfrm>
          <a:off x="4565525" y="3170042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인공지능</a:t>
          </a:r>
          <a:endParaRPr lang="ko-KR" sz="1300" kern="1200"/>
        </a:p>
      </dsp:txBody>
      <dsp:txXfrm>
        <a:off x="4565525" y="3170042"/>
        <a:ext cx="1841748" cy="561733"/>
      </dsp:txXfrm>
    </dsp:sp>
    <dsp:sp modelId="{87BA6B84-589C-4A4E-9845-211F66860455}">
      <dsp:nvSpPr>
        <dsp:cNvPr id="0" name=""/>
        <dsp:cNvSpPr/>
      </dsp:nvSpPr>
      <dsp:spPr>
        <a:xfrm>
          <a:off x="6775623" y="2774066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FFFF00"/>
              </a:solidFill>
            </a:rPr>
            <a:t>*</a:t>
          </a:r>
          <a:r>
            <a:rPr lang="ko-KR" sz="1300" kern="1200" dirty="0" smtClean="0">
              <a:solidFill>
                <a:srgbClr val="FFFF00"/>
              </a:solidFill>
            </a:rPr>
            <a:t>준석이가 쓸 것들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2774066"/>
        <a:ext cx="1841748" cy="561733"/>
      </dsp:txXfrm>
    </dsp:sp>
    <dsp:sp modelId="{F0D8BAE7-25CE-4266-91BA-146DF593EBD1}">
      <dsp:nvSpPr>
        <dsp:cNvPr id="0" name=""/>
        <dsp:cNvSpPr/>
      </dsp:nvSpPr>
      <dsp:spPr>
        <a:xfrm>
          <a:off x="6775623" y="3566018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FFFF00"/>
              </a:solidFill>
            </a:rPr>
            <a:t>*</a:t>
          </a:r>
          <a:r>
            <a:rPr lang="ko-KR" sz="1300" kern="1200" dirty="0" err="1" smtClean="0">
              <a:solidFill>
                <a:srgbClr val="FFFF00"/>
              </a:solidFill>
            </a:rPr>
            <a:t>복붙하면</a:t>
          </a:r>
          <a:r>
            <a:rPr lang="ko-KR" sz="1300" kern="1200" dirty="0" smtClean="0">
              <a:solidFill>
                <a:srgbClr val="FFFF00"/>
              </a:solidFill>
            </a:rPr>
            <a:t> 더 생김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3566018"/>
        <a:ext cx="1841748" cy="561733"/>
      </dsp:txXfrm>
    </dsp:sp>
    <dsp:sp modelId="{823FF718-99B0-44EF-877D-311C9A232661}">
      <dsp:nvSpPr>
        <dsp:cNvPr id="0" name=""/>
        <dsp:cNvSpPr/>
      </dsp:nvSpPr>
      <dsp:spPr>
        <a:xfrm>
          <a:off x="4565525" y="396199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향후 개발방향</a:t>
          </a:r>
          <a:endParaRPr lang="ko-KR" sz="1300" kern="1200"/>
        </a:p>
      </dsp:txBody>
      <dsp:txXfrm>
        <a:off x="4565525" y="3961994"/>
        <a:ext cx="1841748" cy="561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508201" y="1666901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53316" y="2426054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53316" y="2426054"/>
        <a:ext cx="2293849" cy="2010693"/>
      </dsp:txXfrm>
    </dsp:sp>
    <dsp:sp modelId="{F35ADD28-C832-4606-B953-3F393C057C96}">
      <dsp:nvSpPr>
        <dsp:cNvPr id="0" name=""/>
        <dsp:cNvSpPr/>
      </dsp:nvSpPr>
      <dsp:spPr>
        <a:xfrm>
          <a:off x="2114364" y="1479845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316321" y="972029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3061436" y="1731182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3061436" y="1731182"/>
        <a:ext cx="2293849" cy="2010693"/>
      </dsp:txXfrm>
    </dsp:sp>
    <dsp:sp modelId="{440B199C-42AD-4BF0-BD4B-9B8068122FE2}">
      <dsp:nvSpPr>
        <dsp:cNvPr id="0" name=""/>
        <dsp:cNvSpPr/>
      </dsp:nvSpPr>
      <dsp:spPr>
        <a:xfrm>
          <a:off x="4922484" y="784973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6124441" y="277157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869556" y="1036309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869556" y="1036309"/>
        <a:ext cx="2293849" cy="2010693"/>
      </dsp:txXfrm>
    </dsp:sp>
    <dsp:sp modelId="{623CDFA6-EAFD-4C36-928F-755112600BD5}">
      <dsp:nvSpPr>
        <dsp:cNvPr id="0" name=""/>
        <dsp:cNvSpPr/>
      </dsp:nvSpPr>
      <dsp:spPr>
        <a:xfrm>
          <a:off x="7730605" y="90100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932562" y="-417714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677677" y="341437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677677" y="341437"/>
        <a:ext cx="2293849" cy="20106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89068" y="1958102"/>
        <a:ext cx="2941757" cy="23196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86921" y="1958102"/>
        <a:ext cx="2941757" cy="23196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84774" y="1958102"/>
        <a:ext cx="2941757" cy="23196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산 능선 등으로 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50988" y="760456"/>
        <a:ext cx="3488247" cy="859034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3359278"/>
            <a:satOff val="4740"/>
            <a:lumOff val="-588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224528" y="760456"/>
        <a:ext cx="3488247" cy="859034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6718555"/>
            <a:satOff val="9479"/>
            <a:lumOff val="-117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98068" y="760456"/>
        <a:ext cx="3488247" cy="859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16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16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</a:p>
      </dsp:txBody>
      <dsp:txXfrm>
        <a:off x="2160" y="2807963"/>
        <a:ext cx="3427559" cy="1271624"/>
      </dsp:txXfrm>
    </dsp:sp>
    <dsp:sp modelId="{DA8BF7E0-AB24-4BAC-B91B-F5055708EAF0}">
      <dsp:nvSpPr>
        <dsp:cNvPr id="0" name=""/>
        <dsp:cNvSpPr/>
      </dsp:nvSpPr>
      <dsp:spPr>
        <a:xfrm>
          <a:off x="377262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77262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Canny edge Detection</a:t>
          </a:r>
          <a:endParaRPr lang="ko-KR" altLang="en-US" sz="2900" kern="1200" dirty="0"/>
        </a:p>
      </dsp:txBody>
      <dsp:txXfrm>
        <a:off x="3772620" y="2807963"/>
        <a:ext cx="3427559" cy="1271624"/>
      </dsp:txXfrm>
    </dsp:sp>
    <dsp:sp modelId="{C3B3D3AE-599F-46AA-9BBF-7CB4F7764719}">
      <dsp:nvSpPr>
        <dsp:cNvPr id="0" name=""/>
        <dsp:cNvSpPr/>
      </dsp:nvSpPr>
      <dsp:spPr>
        <a:xfrm>
          <a:off x="7543079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543079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Hough</a:t>
          </a:r>
          <a:endParaRPr lang="ko-KR" altLang="en-US" sz="2900" kern="1200" dirty="0"/>
        </a:p>
      </dsp:txBody>
      <dsp:txXfrm>
        <a:off x="7543079" y="2807963"/>
        <a:ext cx="3427559" cy="12716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830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-1400044" y="1519659"/>
        <a:ext cx="3516482" cy="714732"/>
      </dsp:txXfrm>
    </dsp:sp>
    <dsp:sp modelId="{FB295D48-4D48-4E50-B8C0-1EB636E20A98}">
      <dsp:nvSpPr>
        <dsp:cNvPr id="0" name=""/>
        <dsp:cNvSpPr/>
      </dsp:nvSpPr>
      <dsp:spPr>
        <a:xfrm>
          <a:off x="715562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15562" y="118784"/>
        <a:ext cx="2662377" cy="4288393"/>
      </dsp:txXfrm>
    </dsp:sp>
    <dsp:sp modelId="{3049974A-7247-4E28-97D1-9E15D727F7B1}">
      <dsp:nvSpPr>
        <dsp:cNvPr id="0" name=""/>
        <dsp:cNvSpPr/>
      </dsp:nvSpPr>
      <dsp:spPr>
        <a:xfrm>
          <a:off x="3699569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2298694" y="1519659"/>
        <a:ext cx="3516482" cy="714732"/>
      </dsp:txXfrm>
    </dsp:sp>
    <dsp:sp modelId="{6C56B7E8-0D1D-48B1-B653-19AE789BB493}">
      <dsp:nvSpPr>
        <dsp:cNvPr id="0" name=""/>
        <dsp:cNvSpPr/>
      </dsp:nvSpPr>
      <dsp:spPr>
        <a:xfrm rot="5400000">
          <a:off x="3402263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414301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414301" y="118784"/>
        <a:ext cx="2662377" cy="4288393"/>
      </dsp:txXfrm>
    </dsp:sp>
    <dsp:sp modelId="{EB3AA79C-36F1-49A9-86BC-9BF962B76013}">
      <dsp:nvSpPr>
        <dsp:cNvPr id="0" name=""/>
        <dsp:cNvSpPr/>
      </dsp:nvSpPr>
      <dsp:spPr>
        <a:xfrm>
          <a:off x="7398308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/>
        </a:p>
      </dsp:txBody>
      <dsp:txXfrm rot="16200000">
        <a:off x="5997433" y="1519659"/>
        <a:ext cx="3516482" cy="714732"/>
      </dsp:txXfrm>
    </dsp:sp>
    <dsp:sp modelId="{DBE960D3-BACF-43CA-97B5-93CA0938FED2}">
      <dsp:nvSpPr>
        <dsp:cNvPr id="0" name=""/>
        <dsp:cNvSpPr/>
      </dsp:nvSpPr>
      <dsp:spPr>
        <a:xfrm rot="5400000">
          <a:off x="7101002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8113040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8113040" y="118784"/>
        <a:ext cx="2662377" cy="4288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5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월 활동 내역 발표자료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3400" dirty="0"/>
              <a:t>ROI(</a:t>
            </a:r>
            <a:r>
              <a:rPr lang="ko-KR" altLang="en-US" sz="3400" dirty="0"/>
              <a:t>관심영역</a:t>
            </a:r>
            <a:r>
              <a:rPr lang="en-US" altLang="ko-KR" sz="3400" dirty="0"/>
              <a:t>)</a:t>
            </a:r>
            <a:r>
              <a:rPr lang="ko-KR" altLang="en-US" sz="3400" dirty="0"/>
              <a:t>설정</a:t>
            </a:r>
            <a:endParaRPr lang="en-US" altLang="ko-KR" sz="34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403933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Canny edge &amp; Hough</a:t>
            </a:r>
            <a:endParaRPr lang="ko-KR" altLang="en-US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42" y="3094107"/>
            <a:ext cx="5328557" cy="2913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대표직선검출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800" dirty="0" smtClean="0"/>
              <a:t>Steering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half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로봇이 주어진 공간에서 자신의 위치를 센서를 통해 파악하고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주변부의 지도를 작성하는 기술</a:t>
            </a: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SLAM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2073728" y="750320"/>
            <a:ext cx="511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(Simultaneous localization and mapping)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</a:t>
            </a:r>
            <a:r>
              <a:rPr lang="en-US" altLang="ko-KR" sz="3400" dirty="0" smtClean="0"/>
              <a:t>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6" y="6379420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11442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</a:t>
            </a:r>
            <a:r>
              <a:rPr lang="en-US" altLang="ko-KR" sz="3400" dirty="0" smtClean="0"/>
              <a:t>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Map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파일로 내보낼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파일에는 </a:t>
            </a:r>
            <a:r>
              <a:rPr lang="en-US" altLang="ko-KR" sz="2400" dirty="0" err="1" smtClean="0"/>
              <a:t>rviz</a:t>
            </a:r>
            <a:r>
              <a:rPr lang="ko-KR" altLang="en-US" sz="2400" dirty="0" smtClean="0"/>
              <a:t>에서 볼 수 있었던 모든 정보가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으로 기록되어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확인할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은 현 위치를 나타내는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tf</a:t>
            </a:r>
            <a:r>
              <a:rPr lang="ko-KR" altLang="en-US" sz="2400" dirty="0" smtClean="0"/>
              <a:t>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scan</a:t>
            </a:r>
            <a:r>
              <a:rPr lang="ko-KR" altLang="en-US" sz="2400" dirty="0" smtClean="0"/>
              <a:t>된 </a:t>
            </a:r>
            <a:r>
              <a:rPr lang="en-US" altLang="ko-KR" sz="2400" dirty="0" err="1" smtClean="0"/>
              <a:t>lidar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데이터를 다루는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slam_cloud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등이다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406013"/>
              </p:ext>
            </p:extLst>
          </p:nvPr>
        </p:nvGraphicFramePr>
        <p:xfrm>
          <a:off x="7364186" y="1453243"/>
          <a:ext cx="1861457" cy="434340"/>
        </p:xfrm>
        <a:graphic>
          <a:graphicData uri="http://schemas.openxmlformats.org/drawingml/2006/table">
            <a:tbl>
              <a:tblPr/>
              <a:tblGrid>
                <a:gridCol w="1861457"/>
              </a:tblGrid>
              <a:tr h="230232">
                <a:tc>
                  <a:txBody>
                    <a:bodyPr/>
                    <a:lstStyle/>
                    <a:p>
                      <a:pPr fontAlgn="base"/>
                      <a:r>
                        <a:rPr lang="en-US" sz="1600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파일에서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과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로 </a:t>
            </a:r>
            <a:r>
              <a:rPr lang="ko-KR" altLang="en-US" sz="2400" dirty="0" smtClean="0"/>
              <a:t>필요한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데이터를 </a:t>
            </a:r>
            <a:r>
              <a:rPr lang="ko-KR" altLang="en-US" sz="2400" dirty="0" smtClean="0"/>
              <a:t>찾아낸다</a:t>
            </a:r>
            <a:r>
              <a:rPr lang="en-US" altLang="ko-KR" sz="2400" dirty="0" smtClean="0"/>
              <a:t>.</a:t>
            </a:r>
          </a:p>
          <a:p>
            <a:pPr marL="109728" indent="0">
              <a:buNone/>
            </a:pP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Python </a:t>
            </a:r>
            <a:r>
              <a:rPr lang="en-US" altLang="ko-KR" sz="2400" dirty="0" smtClean="0"/>
              <a:t>filename.py &gt; data.txt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찾아낸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데이터를 텍스트 파일로 저장하여 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사용할 </a:t>
            </a:r>
            <a:r>
              <a:rPr lang="ko-KR" altLang="en-US" sz="2400" dirty="0" smtClean="0"/>
              <a:t>수 있도록 준비시킨다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</a:t>
            </a:r>
            <a:r>
              <a:rPr lang="en-US" altLang="ko-KR" sz="3400" dirty="0" smtClean="0"/>
              <a:t>3</a:t>
            </a:r>
            <a:endParaRPr lang="ko-KR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49" y="1221687"/>
            <a:ext cx="5006595" cy="19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296768"/>
              </p:ext>
            </p:extLst>
          </p:nvPr>
        </p:nvGraphicFramePr>
        <p:xfrm>
          <a:off x="609600" y="1481329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126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</a:t>
            </a:r>
            <a:br>
              <a:rPr lang="en-US" altLang="ko-KR" dirty="0" smtClean="0"/>
            </a:br>
            <a:r>
              <a:rPr lang="en-US" altLang="ko-KR" dirty="0" smtClean="0"/>
              <a:t>  		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달라짐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수정할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여전히 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전체적인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 필요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9921" y="0"/>
            <a:ext cx="4902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81329"/>
            <a:ext cx="10972800" cy="452596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22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object </a:t>
            </a:r>
            <a:r>
              <a:rPr lang="en-US" altLang="ko-KR" dirty="0" smtClean="0"/>
              <a:t>detection </a:t>
            </a:r>
            <a:r>
              <a:rPr lang="en-US" altLang="ko-KR" dirty="0" smtClean="0">
                <a:solidFill>
                  <a:srgbClr val="FF0000"/>
                </a:solidFill>
              </a:rPr>
              <a:t>(try?)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</a:t>
            </a:r>
            <a:r>
              <a:rPr lang="ko-KR" altLang="en-US" dirty="0" smtClean="0"/>
              <a:t>준비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</a:t>
            </a:r>
            <a:r>
              <a:rPr lang="ko-KR" altLang="en-US" dirty="0" smtClean="0"/>
              <a:t>설치했다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1</a:t>
            </a:r>
            <a:br>
              <a:rPr lang="en-US" altLang="ko-KR" sz="3400" dirty="0" smtClean="0"/>
            </a:br>
            <a:r>
              <a:rPr lang="en-US" altLang="ko-KR" sz="3400" dirty="0" smtClean="0"/>
              <a:t>- Multi booting</a:t>
            </a:r>
            <a:endParaRPr lang="ko-KR" altLang="en-US" sz="34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</a:t>
            </a:r>
            <a:r>
              <a:rPr lang="ko-KR" altLang="en-US" dirty="0" smtClean="0"/>
              <a:t>패키지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2</a:t>
            </a:r>
            <a:br>
              <a:rPr lang="en-US" altLang="ko-KR" sz="3400" dirty="0" smtClean="0"/>
            </a:br>
            <a:r>
              <a:rPr lang="en-US" altLang="ko-KR" sz="3400" dirty="0" smtClean="0"/>
              <a:t>- Jetpack (board flash &amp; install)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3" y="2546474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</a:t>
            </a:r>
            <a:r>
              <a:rPr lang="ko-KR" altLang="en-US" dirty="0" smtClean="0"/>
              <a:t>메모리용량문제로 다른 작업에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불편을 겪지 않도록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부트디스크를 이전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Basic Configuration 3</a:t>
            </a:r>
            <a:br>
              <a:rPr lang="en-US" altLang="ko-KR" sz="3400" dirty="0" smtClean="0"/>
            </a:br>
            <a:r>
              <a:rPr lang="en-US" altLang="ko-KR" sz="3400" dirty="0" smtClean="0"/>
              <a:t>- Boot on </a:t>
            </a:r>
            <a:r>
              <a:rPr lang="en-US" altLang="ko-KR" sz="3400" dirty="0" err="1" smtClean="0"/>
              <a:t>sdcard</a:t>
            </a:r>
            <a:endParaRPr lang="ko-KR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48" y="1142552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15" y="4035183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보드에 </a:t>
            </a:r>
            <a:r>
              <a:rPr lang="en-US" altLang="ko-KR" dirty="0" smtClean="0"/>
              <a:t>built-in </a:t>
            </a:r>
            <a:r>
              <a:rPr lang="ko-KR" altLang="en-US" dirty="0" smtClean="0"/>
              <a:t>되어있는 카메라 모듈을 실행시켜 보았다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Use Camera Device with </a:t>
            </a:r>
            <a:r>
              <a:rPr lang="en-US" altLang="ko-KR" sz="3400" dirty="0" err="1" smtClean="0"/>
              <a:t>OpenCV</a:t>
            </a:r>
            <a:endParaRPr lang="ko-KR" altLang="en-US" sz="3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36505" y="21795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38199920" descr="EMB000005ec4df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05" y="2636729"/>
            <a:ext cx="5400675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3529" y="307793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rgbClr val="FF0000"/>
                </a:solidFill>
              </a:rPr>
              <a:t>빼도 </a:t>
            </a:r>
            <a:r>
              <a:rPr lang="ko-KR" altLang="en-US" dirty="0" err="1">
                <a:solidFill>
                  <a:srgbClr val="FF0000"/>
                </a:solidFill>
              </a:rPr>
              <a:t>될것</a:t>
            </a:r>
            <a:r>
              <a:rPr lang="ko-KR" altLang="en-US" dirty="0">
                <a:solidFill>
                  <a:srgbClr val="FF0000"/>
                </a:solidFill>
              </a:rPr>
              <a:t> 같다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</a:t>
            </a:r>
            <a:r>
              <a:rPr lang="ko-KR" altLang="en-US" dirty="0" smtClean="0"/>
              <a:t>장비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터미널 창에서 초기설정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-&gt;( Q. </a:t>
            </a:r>
            <a:r>
              <a:rPr lang="ko-KR" altLang="en-US" dirty="0" smtClean="0">
                <a:solidFill>
                  <a:srgbClr val="FF0000"/>
                </a:solidFill>
              </a:rPr>
              <a:t>얼마나 빨리 확인가능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</a:p>
          <a:p>
            <a:pPr marL="0" indent="0">
              <a:buNone/>
            </a:pPr>
            <a:r>
              <a:rPr lang="ko-KR" altLang="en-US" dirty="0" err="1" smtClean="0">
                <a:solidFill>
                  <a:srgbClr val="FF0000"/>
                </a:solidFill>
              </a:rPr>
              <a:t>어느정도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정확성</a:t>
            </a:r>
            <a:r>
              <a:rPr lang="ko-KR" altLang="en-US" dirty="0" smtClean="0">
                <a:solidFill>
                  <a:srgbClr val="FF0000"/>
                </a:solidFill>
              </a:rPr>
              <a:t>인지 추후 확인예정</a:t>
            </a:r>
            <a:r>
              <a:rPr lang="en-US" altLang="ko-KR" dirty="0" smtClean="0">
                <a:solidFill>
                  <a:srgbClr val="FF0000"/>
                </a:solidFill>
              </a:rPr>
              <a:t>..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1</a:t>
            </a:r>
            <a:endParaRPr lang="ko-KR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8068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자율주행 알고리즘 </a:t>
            </a:r>
            <a:r>
              <a:rPr lang="en-US" altLang="ko-KR" sz="3400" dirty="0" smtClean="0"/>
              <a:t>- </a:t>
            </a:r>
            <a:r>
              <a:rPr lang="ko-KR" altLang="en-US" sz="3400" dirty="0" smtClean="0"/>
              <a:t>차선인식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303</TotalTime>
  <Words>478</Words>
  <Application>Microsoft Office PowerPoint</Application>
  <PresentationFormat>사용자 지정</PresentationFormat>
  <Paragraphs>105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광장</vt:lpstr>
      <vt:lpstr>4조 1~2월 활동 내역 발표자료</vt:lpstr>
      <vt:lpstr>개요</vt:lpstr>
      <vt:lpstr>Basic Configuration 1 - Multi booting</vt:lpstr>
      <vt:lpstr>Basic Configuration 2 - Jetpack (board flash &amp; install)</vt:lpstr>
      <vt:lpstr>Basic Configuration 3 - Boot on sdcard</vt:lpstr>
      <vt:lpstr>Use Camera Device with OpenCV</vt:lpstr>
      <vt:lpstr>운전자 위치인식 - Decawave 동작시험 1</vt:lpstr>
      <vt:lpstr>운전자 위치인식 - DecaWave 동작시험 2</vt:lpstr>
      <vt:lpstr>자율주행 알고리즘 - 차선인식</vt:lpstr>
      <vt:lpstr>ROI(관심영역)설정</vt:lpstr>
      <vt:lpstr>Canny edge &amp; Hough</vt:lpstr>
      <vt:lpstr>대표직선검출</vt:lpstr>
      <vt:lpstr>Steering </vt:lpstr>
      <vt:lpstr>SLAM</vt:lpstr>
      <vt:lpstr>Scanning by RPLIDAR 1</vt:lpstr>
      <vt:lpstr>Scanning by RPLIDAR 2</vt:lpstr>
      <vt:lpstr>Mapping by RPLIDAR 1</vt:lpstr>
      <vt:lpstr>Mapping by RPLIDAR 2</vt:lpstr>
      <vt:lpstr>Mapping by RPLIDAR 3</vt:lpstr>
      <vt:lpstr>YOLO Makefile 설정</vt:lpstr>
      <vt:lpstr>YOLO Makefile 설정</vt:lpstr>
      <vt:lpstr>YOLO Makefile 설정</vt:lpstr>
      <vt:lpstr>YOLO Src폴더 안에 image_opencv.cpp 설정</vt:lpstr>
      <vt:lpstr>Yolov3와 Webcam을 사용</vt:lpstr>
      <vt:lpstr>Tensorflow object detection (try?)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용준</cp:lastModifiedBy>
  <cp:revision>77</cp:revision>
  <dcterms:created xsi:type="dcterms:W3CDTF">2020-02-26T09:11:29Z</dcterms:created>
  <dcterms:modified xsi:type="dcterms:W3CDTF">2020-02-27T05:45:46Z</dcterms:modified>
</cp:coreProperties>
</file>